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handoutMasterIdLst>
    <p:handoutMasterId r:id="rId42"/>
  </p:handoutMasterIdLst>
  <p:sldIdLst>
    <p:sldId id="256" r:id="rId2"/>
    <p:sldId id="275" r:id="rId3"/>
    <p:sldId id="268" r:id="rId4"/>
    <p:sldId id="274" r:id="rId5"/>
    <p:sldId id="257" r:id="rId6"/>
    <p:sldId id="264" r:id="rId7"/>
    <p:sldId id="292" r:id="rId8"/>
    <p:sldId id="289" r:id="rId9"/>
    <p:sldId id="295" r:id="rId10"/>
    <p:sldId id="296" r:id="rId11"/>
    <p:sldId id="293" r:id="rId12"/>
    <p:sldId id="299" r:id="rId13"/>
    <p:sldId id="294" r:id="rId14"/>
    <p:sldId id="300" r:id="rId15"/>
    <p:sldId id="301" r:id="rId16"/>
    <p:sldId id="302" r:id="rId17"/>
    <p:sldId id="281" r:id="rId18"/>
    <p:sldId id="304" r:id="rId19"/>
    <p:sldId id="303" r:id="rId20"/>
    <p:sldId id="284" r:id="rId21"/>
    <p:sldId id="298" r:id="rId22"/>
    <p:sldId id="310" r:id="rId23"/>
    <p:sldId id="283" r:id="rId24"/>
    <p:sldId id="280" r:id="rId25"/>
    <p:sldId id="305" r:id="rId26"/>
    <p:sldId id="285" r:id="rId27"/>
    <p:sldId id="279" r:id="rId28"/>
    <p:sldId id="286" r:id="rId29"/>
    <p:sldId id="282" r:id="rId30"/>
    <p:sldId id="306" r:id="rId31"/>
    <p:sldId id="307" r:id="rId32"/>
    <p:sldId id="308" r:id="rId33"/>
    <p:sldId id="288" r:id="rId34"/>
    <p:sldId id="309" r:id="rId35"/>
    <p:sldId id="267" r:id="rId36"/>
    <p:sldId id="290" r:id="rId37"/>
    <p:sldId id="266" r:id="rId38"/>
    <p:sldId id="311" r:id="rId39"/>
    <p:sldId id="27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C9D6"/>
    <a:srgbClr val="5F5F5F"/>
    <a:srgbClr val="E77E6D"/>
    <a:srgbClr val="F0AE57"/>
    <a:srgbClr val="FFED7D"/>
    <a:srgbClr val="F4D55D"/>
    <a:srgbClr val="C7635A"/>
    <a:srgbClr val="FF7264"/>
    <a:srgbClr val="44A4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19" autoAdjust="0"/>
    <p:restoredTop sz="94753"/>
  </p:normalViewPr>
  <p:slideViewPr>
    <p:cSldViewPr snapToGrid="0" snapToObjects="1">
      <p:cViewPr varScale="1">
        <p:scale>
          <a:sx n="78" d="100"/>
          <a:sy n="78" d="100"/>
        </p:scale>
        <p:origin x="186" y="84"/>
      </p:cViewPr>
      <p:guideLst/>
    </p:cSldViewPr>
  </p:slideViewPr>
  <p:notesTextViewPr>
    <p:cViewPr>
      <p:scale>
        <a:sx n="1" d="1"/>
        <a:sy n="1" d="1"/>
      </p:scale>
      <p:origin x="0" y="0"/>
    </p:cViewPr>
  </p:notesTextViewPr>
  <p:notesViewPr>
    <p:cSldViewPr snapToGrid="0" snapToObjects="1" showGuides="1">
      <p:cViewPr varScale="1">
        <p:scale>
          <a:sx n="130" d="100"/>
          <a:sy n="130" d="100"/>
        </p:scale>
        <p:origin x="4328"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isés Espejo Mena" userId="af9d2ad8258d985a" providerId="LiveId" clId="{EDD133D0-ED11-437A-A267-D27DEBDB0B68}"/>
    <pc:docChg chg="undo custSel addSld delSld modSld sldOrd">
      <pc:chgData name="Moisés Espejo Mena" userId="af9d2ad8258d985a" providerId="LiveId" clId="{EDD133D0-ED11-437A-A267-D27DEBDB0B68}" dt="2018-05-21T01:12:03.755" v="2252"/>
      <pc:docMkLst>
        <pc:docMk/>
      </pc:docMkLst>
      <pc:sldChg chg="addSp delSp modSp">
        <pc:chgData name="Moisés Espejo Mena" userId="af9d2ad8258d985a" providerId="LiveId" clId="{EDD133D0-ED11-437A-A267-D27DEBDB0B68}" dt="2018-05-14T00:52:12.481" v="24" actId="20577"/>
        <pc:sldMkLst>
          <pc:docMk/>
          <pc:sldMk cId="617254857" sldId="256"/>
        </pc:sldMkLst>
        <pc:spChg chg="mod">
          <ac:chgData name="Moisés Espejo Mena" userId="af9d2ad8258d985a" providerId="LiveId" clId="{EDD133D0-ED11-437A-A267-D27DEBDB0B68}" dt="2018-05-14T00:52:12.481" v="24" actId="20577"/>
          <ac:spMkLst>
            <pc:docMk/>
            <pc:sldMk cId="617254857" sldId="256"/>
            <ac:spMk id="2" creationId="{00000000-0000-0000-0000-000000000000}"/>
          </ac:spMkLst>
        </pc:spChg>
        <pc:spChg chg="del">
          <ac:chgData name="Moisés Espejo Mena" userId="af9d2ad8258d985a" providerId="LiveId" clId="{EDD133D0-ED11-437A-A267-D27DEBDB0B68}" dt="2018-05-14T00:52:01.986" v="19" actId="478"/>
          <ac:spMkLst>
            <pc:docMk/>
            <pc:sldMk cId="617254857" sldId="256"/>
            <ac:spMk id="3" creationId="{00000000-0000-0000-0000-000000000000}"/>
          </ac:spMkLst>
        </pc:spChg>
        <pc:spChg chg="add del mod">
          <ac:chgData name="Moisés Espejo Mena" userId="af9d2ad8258d985a" providerId="LiveId" clId="{EDD133D0-ED11-437A-A267-D27DEBDB0B68}" dt="2018-05-14T00:52:04.473" v="21" actId="478"/>
          <ac:spMkLst>
            <pc:docMk/>
            <pc:sldMk cId="617254857" sldId="256"/>
            <ac:spMk id="5" creationId="{BB9D31F3-A1DE-4BD0-BFEB-E0C198C3C648}"/>
          </ac:spMkLst>
        </pc:spChg>
      </pc:sldChg>
      <pc:sldChg chg="modSp ord">
        <pc:chgData name="Moisés Espejo Mena" userId="af9d2ad8258d985a" providerId="LiveId" clId="{EDD133D0-ED11-437A-A267-D27DEBDB0B68}" dt="2018-05-21T01:10:56.744" v="2246" actId="20577"/>
        <pc:sldMkLst>
          <pc:docMk/>
          <pc:sldMk cId="498233143" sldId="257"/>
        </pc:sldMkLst>
        <pc:spChg chg="mod">
          <ac:chgData name="Moisés Espejo Mena" userId="af9d2ad8258d985a" providerId="LiveId" clId="{EDD133D0-ED11-437A-A267-D27DEBDB0B68}" dt="2018-05-21T01:10:56.744" v="2246" actId="20577"/>
          <ac:spMkLst>
            <pc:docMk/>
            <pc:sldMk cId="498233143" sldId="257"/>
            <ac:spMk id="5" creationId="{00000000-0000-0000-0000-000000000000}"/>
          </ac:spMkLst>
        </pc:spChg>
      </pc:sldChg>
      <pc:sldChg chg="addSp delSp modSp ord">
        <pc:chgData name="Moisés Espejo Mena" userId="af9d2ad8258d985a" providerId="LiveId" clId="{EDD133D0-ED11-437A-A267-D27DEBDB0B68}" dt="2018-05-17T01:43:38.806" v="830" actId="1076"/>
        <pc:sldMkLst>
          <pc:docMk/>
          <pc:sldMk cId="1466321562" sldId="264"/>
        </pc:sldMkLst>
        <pc:spChg chg="add del mod">
          <ac:chgData name="Moisés Espejo Mena" userId="af9d2ad8258d985a" providerId="LiveId" clId="{EDD133D0-ED11-437A-A267-D27DEBDB0B68}" dt="2018-05-15T01:40:13.847" v="697" actId="478"/>
          <ac:spMkLst>
            <pc:docMk/>
            <pc:sldMk cId="1466321562" sldId="264"/>
            <ac:spMk id="3" creationId="{9F6B8484-5E80-4ADA-9757-CF86B2746A6C}"/>
          </ac:spMkLst>
        </pc:spChg>
        <pc:spChg chg="mod">
          <ac:chgData name="Moisés Espejo Mena" userId="af9d2ad8258d985a" providerId="LiveId" clId="{EDD133D0-ED11-437A-A267-D27DEBDB0B68}" dt="2018-05-15T01:40:10.566" v="696" actId="403"/>
          <ac:spMkLst>
            <pc:docMk/>
            <pc:sldMk cId="1466321562" sldId="264"/>
            <ac:spMk id="4" creationId="{00000000-0000-0000-0000-000000000000}"/>
          </ac:spMkLst>
        </pc:spChg>
        <pc:spChg chg="del">
          <ac:chgData name="Moisés Espejo Mena" userId="af9d2ad8258d985a" providerId="LiveId" clId="{EDD133D0-ED11-437A-A267-D27DEBDB0B68}" dt="2018-05-15T01:39:28.874" v="643" actId="478"/>
          <ac:spMkLst>
            <pc:docMk/>
            <pc:sldMk cId="1466321562" sldId="264"/>
            <ac:spMk id="5" creationId="{00000000-0000-0000-0000-000000000000}"/>
          </ac:spMkLst>
        </pc:spChg>
        <pc:spChg chg="add mod">
          <ac:chgData name="Moisés Espejo Mena" userId="af9d2ad8258d985a" providerId="LiveId" clId="{EDD133D0-ED11-437A-A267-D27DEBDB0B68}" dt="2018-05-17T01:43:16.196" v="823" actId="20577"/>
          <ac:spMkLst>
            <pc:docMk/>
            <pc:sldMk cId="1466321562" sldId="264"/>
            <ac:spMk id="7" creationId="{1BA01860-6806-4983-993F-D6E61FD1DF81}"/>
          </ac:spMkLst>
        </pc:spChg>
        <pc:picChg chg="add mod">
          <ac:chgData name="Moisés Espejo Mena" userId="af9d2ad8258d985a" providerId="LiveId" clId="{EDD133D0-ED11-437A-A267-D27DEBDB0B68}" dt="2018-05-15T01:40:24.348" v="699" actId="1076"/>
          <ac:picMkLst>
            <pc:docMk/>
            <pc:sldMk cId="1466321562" sldId="264"/>
            <ac:picMk id="6" creationId="{F75B7382-CC23-43DA-8BD4-8CEEAEDA1544}"/>
          </ac:picMkLst>
        </pc:picChg>
      </pc:sldChg>
      <pc:sldChg chg="ord">
        <pc:chgData name="Moisés Espejo Mena" userId="af9d2ad8258d985a" providerId="LiveId" clId="{EDD133D0-ED11-437A-A267-D27DEBDB0B68}" dt="2018-05-21T00:50:59.748" v="2108"/>
        <pc:sldMkLst>
          <pc:docMk/>
          <pc:sldMk cId="1686653239" sldId="266"/>
        </pc:sldMkLst>
      </pc:sldChg>
      <pc:sldChg chg="ord">
        <pc:chgData name="Moisés Espejo Mena" userId="af9d2ad8258d985a" providerId="LiveId" clId="{EDD133D0-ED11-437A-A267-D27DEBDB0B68}" dt="2018-05-21T01:12:03.755" v="2252"/>
        <pc:sldMkLst>
          <pc:docMk/>
          <pc:sldMk cId="219168071" sldId="267"/>
        </pc:sldMkLst>
      </pc:sldChg>
      <pc:sldChg chg="addSp delSp modSp ord">
        <pc:chgData name="Moisés Espejo Mena" userId="af9d2ad8258d985a" providerId="LiveId" clId="{EDD133D0-ED11-437A-A267-D27DEBDB0B68}" dt="2018-05-14T01:05:12.781" v="188" actId="1035"/>
        <pc:sldMkLst>
          <pc:docMk/>
          <pc:sldMk cId="357925264" sldId="268"/>
        </pc:sldMkLst>
        <pc:spChg chg="add del mod">
          <ac:chgData name="Moisés Espejo Mena" userId="af9d2ad8258d985a" providerId="LiveId" clId="{EDD133D0-ED11-437A-A267-D27DEBDB0B68}" dt="2018-05-14T01:01:34.471" v="56" actId="478"/>
          <ac:spMkLst>
            <pc:docMk/>
            <pc:sldMk cId="357925264" sldId="268"/>
            <ac:spMk id="3" creationId="{C46756B0-F924-4391-861F-7070A717F806}"/>
          </ac:spMkLst>
        </pc:spChg>
        <pc:spChg chg="mod">
          <ac:chgData name="Moisés Espejo Mena" userId="af9d2ad8258d985a" providerId="LiveId" clId="{EDD133D0-ED11-437A-A267-D27DEBDB0B68}" dt="2018-05-14T01:05:12.781" v="188" actId="1035"/>
          <ac:spMkLst>
            <pc:docMk/>
            <pc:sldMk cId="357925264" sldId="268"/>
            <ac:spMk id="4" creationId="{00000000-0000-0000-0000-000000000000}"/>
          </ac:spMkLst>
        </pc:spChg>
        <pc:spChg chg="del">
          <ac:chgData name="Moisés Espejo Mena" userId="af9d2ad8258d985a" providerId="LiveId" clId="{EDD133D0-ED11-437A-A267-D27DEBDB0B68}" dt="2018-05-14T01:01:30.872" v="55" actId="478"/>
          <ac:spMkLst>
            <pc:docMk/>
            <pc:sldMk cId="357925264" sldId="268"/>
            <ac:spMk id="5" creationId="{00000000-0000-0000-0000-000000000000}"/>
          </ac:spMkLst>
        </pc:spChg>
        <pc:spChg chg="add mod">
          <ac:chgData name="Moisés Espejo Mena" userId="af9d2ad8258d985a" providerId="LiveId" clId="{EDD133D0-ED11-437A-A267-D27DEBDB0B68}" dt="2018-05-14T01:03:52.336" v="174" actId="313"/>
          <ac:spMkLst>
            <pc:docMk/>
            <pc:sldMk cId="357925264" sldId="268"/>
            <ac:spMk id="7" creationId="{19CA6E26-DF6E-4537-AEB6-87677131F568}"/>
          </ac:spMkLst>
        </pc:spChg>
      </pc:sldChg>
      <pc:sldChg chg="modSp ord">
        <pc:chgData name="Moisés Espejo Mena" userId="af9d2ad8258d985a" providerId="LiveId" clId="{EDD133D0-ED11-437A-A267-D27DEBDB0B68}" dt="2018-05-17T01:34:27.616" v="804" actId="20577"/>
        <pc:sldMkLst>
          <pc:docMk/>
          <pc:sldMk cId="1690052967" sldId="274"/>
        </pc:sldMkLst>
        <pc:spChg chg="mod">
          <ac:chgData name="Moisés Espejo Mena" userId="af9d2ad8258d985a" providerId="LiveId" clId="{EDD133D0-ED11-437A-A267-D27DEBDB0B68}" dt="2018-05-17T01:34:27.616" v="804" actId="20577"/>
          <ac:spMkLst>
            <pc:docMk/>
            <pc:sldMk cId="1690052967" sldId="274"/>
            <ac:spMk id="4" creationId="{00000000-0000-0000-0000-000000000000}"/>
          </ac:spMkLst>
        </pc:spChg>
      </pc:sldChg>
      <pc:sldChg chg="modSp ord">
        <pc:chgData name="Moisés Espejo Mena" userId="af9d2ad8258d985a" providerId="LiveId" clId="{EDD133D0-ED11-437A-A267-D27DEBDB0B68}" dt="2018-05-14T01:01:07.294" v="50" actId="20577"/>
        <pc:sldMkLst>
          <pc:docMk/>
          <pc:sldMk cId="3328069061" sldId="275"/>
        </pc:sldMkLst>
        <pc:spChg chg="mod">
          <ac:chgData name="Moisés Espejo Mena" userId="af9d2ad8258d985a" providerId="LiveId" clId="{EDD133D0-ED11-437A-A267-D27DEBDB0B68}" dt="2018-05-14T01:01:07.294" v="50" actId="20577"/>
          <ac:spMkLst>
            <pc:docMk/>
            <pc:sldMk cId="3328069061" sldId="275"/>
            <ac:spMk id="4" creationId="{00000000-0000-0000-0000-000000000000}"/>
          </ac:spMkLst>
        </pc:spChg>
      </pc:sldChg>
      <pc:sldChg chg="ord">
        <pc:chgData name="Moisés Espejo Mena" userId="af9d2ad8258d985a" providerId="LiveId" clId="{EDD133D0-ED11-437A-A267-D27DEBDB0B68}" dt="2018-05-20T23:12:15.787" v="1518"/>
        <pc:sldMkLst>
          <pc:docMk/>
          <pc:sldMk cId="2141170999" sldId="280"/>
        </pc:sldMkLst>
      </pc:sldChg>
      <pc:sldChg chg="ord">
        <pc:chgData name="Moisés Espejo Mena" userId="af9d2ad8258d985a" providerId="LiveId" clId="{EDD133D0-ED11-437A-A267-D27DEBDB0B68}" dt="2018-05-20T00:41:52.450" v="1491" actId="1076"/>
        <pc:sldMkLst>
          <pc:docMk/>
          <pc:sldMk cId="4167246184" sldId="281"/>
        </pc:sldMkLst>
      </pc:sldChg>
      <pc:sldChg chg="modSp ord">
        <pc:chgData name="Moisés Espejo Mena" userId="af9d2ad8258d985a" providerId="LiveId" clId="{EDD133D0-ED11-437A-A267-D27DEBDB0B68}" dt="2018-05-20T23:48:58.853" v="1574" actId="404"/>
        <pc:sldMkLst>
          <pc:docMk/>
          <pc:sldMk cId="2584482516" sldId="283"/>
        </pc:sldMkLst>
        <pc:spChg chg="mod">
          <ac:chgData name="Moisés Espejo Mena" userId="af9d2ad8258d985a" providerId="LiveId" clId="{EDD133D0-ED11-437A-A267-D27DEBDB0B68}" dt="2018-05-20T23:48:58.853" v="1574" actId="404"/>
          <ac:spMkLst>
            <pc:docMk/>
            <pc:sldMk cId="2584482516" sldId="283"/>
            <ac:spMk id="5" creationId="{00000000-0000-0000-0000-000000000000}"/>
          </ac:spMkLst>
        </pc:spChg>
      </pc:sldChg>
      <pc:sldChg chg="ord">
        <pc:chgData name="Moisés Espejo Mena" userId="af9d2ad8258d985a" providerId="LiveId" clId="{EDD133D0-ED11-437A-A267-D27DEBDB0B68}" dt="2018-05-20T23:11:35.017" v="1516"/>
        <pc:sldMkLst>
          <pc:docMk/>
          <pc:sldMk cId="3076333078" sldId="284"/>
        </pc:sldMkLst>
      </pc:sldChg>
      <pc:sldChg chg="ord">
        <pc:chgData name="Moisés Espejo Mena" userId="af9d2ad8258d985a" providerId="LiveId" clId="{EDD133D0-ED11-437A-A267-D27DEBDB0B68}" dt="2018-05-20T23:41:33.253" v="1523"/>
        <pc:sldMkLst>
          <pc:docMk/>
          <pc:sldMk cId="2531938860" sldId="285"/>
        </pc:sldMkLst>
      </pc:sldChg>
      <pc:sldChg chg="modSp add ord">
        <pc:chgData name="Moisés Espejo Mena" userId="af9d2ad8258d985a" providerId="LiveId" clId="{EDD133D0-ED11-437A-A267-D27DEBDB0B68}" dt="2018-05-21T00:51:25.848" v="2118" actId="20577"/>
        <pc:sldMkLst>
          <pc:docMk/>
          <pc:sldMk cId="1723895976" sldId="288"/>
        </pc:sldMkLst>
        <pc:spChg chg="mod">
          <ac:chgData name="Moisés Espejo Mena" userId="af9d2ad8258d985a" providerId="LiveId" clId="{EDD133D0-ED11-437A-A267-D27DEBDB0B68}" dt="2018-05-21T00:51:25.848" v="2118" actId="20577"/>
          <ac:spMkLst>
            <pc:docMk/>
            <pc:sldMk cId="1723895976" sldId="288"/>
            <ac:spMk id="5" creationId="{00000000-0000-0000-0000-000000000000}"/>
          </ac:spMkLst>
        </pc:spChg>
      </pc:sldChg>
      <pc:sldChg chg="add ord">
        <pc:chgData name="Moisés Espejo Mena" userId="af9d2ad8258d985a" providerId="LiveId" clId="{EDD133D0-ED11-437A-A267-D27DEBDB0B68}" dt="2018-05-17T01:40:27.491" v="812" actId="1076"/>
        <pc:sldMkLst>
          <pc:docMk/>
          <pc:sldMk cId="2435573942" sldId="289"/>
        </pc:sldMkLst>
      </pc:sldChg>
      <pc:sldChg chg="add">
        <pc:chgData name="Moisés Espejo Mena" userId="af9d2ad8258d985a" providerId="LiveId" clId="{EDD133D0-ED11-437A-A267-D27DEBDB0B68}" dt="2018-05-14T01:05:47.064" v="190" actId="2696"/>
        <pc:sldMkLst>
          <pc:docMk/>
          <pc:sldMk cId="1922833807" sldId="290"/>
        </pc:sldMkLst>
      </pc:sldChg>
      <pc:sldChg chg="add del ord">
        <pc:chgData name="Moisés Espejo Mena" userId="af9d2ad8258d985a" providerId="LiveId" clId="{EDD133D0-ED11-437A-A267-D27DEBDB0B68}" dt="2018-05-20T23:51:26.856" v="1629" actId="2696"/>
        <pc:sldMkLst>
          <pc:docMk/>
          <pc:sldMk cId="1850863124" sldId="291"/>
        </pc:sldMkLst>
      </pc:sldChg>
      <pc:sldChg chg="addSp delSp modSp add ord">
        <pc:chgData name="Moisés Espejo Mena" userId="af9d2ad8258d985a" providerId="LiveId" clId="{EDD133D0-ED11-437A-A267-D27DEBDB0B68}" dt="2018-05-17T01:42:35.662" v="819" actId="1076"/>
        <pc:sldMkLst>
          <pc:docMk/>
          <pc:sldMk cId="1704273194" sldId="292"/>
        </pc:sldMkLst>
        <pc:spChg chg="del">
          <ac:chgData name="Moisés Espejo Mena" userId="af9d2ad8258d985a" providerId="LiveId" clId="{EDD133D0-ED11-437A-A267-D27DEBDB0B68}" dt="2018-05-17T01:42:08.386" v="818" actId="478"/>
          <ac:spMkLst>
            <pc:docMk/>
            <pc:sldMk cId="1704273194" sldId="292"/>
            <ac:spMk id="2" creationId="{6537C1BC-1096-43D8-8892-F40DC4E7B889}"/>
          </ac:spMkLst>
        </pc:spChg>
        <pc:picChg chg="add mod">
          <ac:chgData name="Moisés Espejo Mena" userId="af9d2ad8258d985a" providerId="LiveId" clId="{EDD133D0-ED11-437A-A267-D27DEBDB0B68}" dt="2018-05-17T01:42:35.662" v="819" actId="1076"/>
          <ac:picMkLst>
            <pc:docMk/>
            <pc:sldMk cId="1704273194" sldId="292"/>
            <ac:picMk id="4" creationId="{7C1BF2BD-76C7-4BF8-892B-B94723156A19}"/>
          </ac:picMkLst>
        </pc:picChg>
      </pc:sldChg>
      <pc:sldChg chg="addSp delSp modSp add ord">
        <pc:chgData name="Moisés Espejo Mena" userId="af9d2ad8258d985a" providerId="LiveId" clId="{EDD133D0-ED11-437A-A267-D27DEBDB0B68}" dt="2018-05-20T00:15:45.871" v="1364" actId="404"/>
        <pc:sldMkLst>
          <pc:docMk/>
          <pc:sldMk cId="1734515692" sldId="293"/>
        </pc:sldMkLst>
        <pc:spChg chg="mod">
          <ac:chgData name="Moisés Espejo Mena" userId="af9d2ad8258d985a" providerId="LiveId" clId="{EDD133D0-ED11-437A-A267-D27DEBDB0B68}" dt="2018-05-20T00:15:45.871" v="1364" actId="404"/>
          <ac:spMkLst>
            <pc:docMk/>
            <pc:sldMk cId="1734515692" sldId="293"/>
            <ac:spMk id="4" creationId="{334B1E55-2486-4F03-84DF-22A0C88A35DC}"/>
          </ac:spMkLst>
        </pc:spChg>
        <pc:spChg chg="mod">
          <ac:chgData name="Moisés Espejo Mena" userId="af9d2ad8258d985a" providerId="LiveId" clId="{EDD133D0-ED11-437A-A267-D27DEBDB0B68}" dt="2018-05-20T00:12:59.038" v="1349" actId="20577"/>
          <ac:spMkLst>
            <pc:docMk/>
            <pc:sldMk cId="1734515692" sldId="293"/>
            <ac:spMk id="5" creationId="{00000000-0000-0000-0000-000000000000}"/>
          </ac:spMkLst>
        </pc:spChg>
        <pc:picChg chg="add del mod">
          <ac:chgData name="Moisés Espejo Mena" userId="af9d2ad8258d985a" providerId="LiveId" clId="{EDD133D0-ED11-437A-A267-D27DEBDB0B68}" dt="2018-05-20T00:13:00.794" v="1350" actId="478"/>
          <ac:picMkLst>
            <pc:docMk/>
            <pc:sldMk cId="1734515692" sldId="293"/>
            <ac:picMk id="3" creationId="{FCAD94EC-63C0-41F0-9B87-321C03970AA6}"/>
          </ac:picMkLst>
        </pc:picChg>
      </pc:sldChg>
      <pc:sldChg chg="addSp delSp modSp add ord">
        <pc:chgData name="Moisés Espejo Mena" userId="af9d2ad8258d985a" providerId="LiveId" clId="{EDD133D0-ED11-437A-A267-D27DEBDB0B68}" dt="2018-05-19T23:51:56.880" v="1151" actId="1076"/>
        <pc:sldMkLst>
          <pc:docMk/>
          <pc:sldMk cId="2177815783" sldId="294"/>
        </pc:sldMkLst>
        <pc:spChg chg="mod">
          <ac:chgData name="Moisés Espejo Mena" userId="af9d2ad8258d985a" providerId="LiveId" clId="{EDD133D0-ED11-437A-A267-D27DEBDB0B68}" dt="2018-05-17T01:59:26.043" v="1034" actId="20577"/>
          <ac:spMkLst>
            <pc:docMk/>
            <pc:sldMk cId="2177815783" sldId="294"/>
            <ac:spMk id="4" creationId="{334B1E55-2486-4F03-84DF-22A0C88A35DC}"/>
          </ac:spMkLst>
        </pc:spChg>
        <pc:picChg chg="del">
          <ac:chgData name="Moisés Espejo Mena" userId="af9d2ad8258d985a" providerId="LiveId" clId="{EDD133D0-ED11-437A-A267-D27DEBDB0B68}" dt="2018-05-17T01:58:46.740" v="1021" actId="478"/>
          <ac:picMkLst>
            <pc:docMk/>
            <pc:sldMk cId="2177815783" sldId="294"/>
            <ac:picMk id="3" creationId="{FCAD94EC-63C0-41F0-9B87-321C03970AA6}"/>
          </ac:picMkLst>
        </pc:picChg>
        <pc:picChg chg="add mod modCrop">
          <ac:chgData name="Moisés Espejo Mena" userId="af9d2ad8258d985a" providerId="LiveId" clId="{EDD133D0-ED11-437A-A267-D27DEBDB0B68}" dt="2018-05-17T02:01:11.912" v="1051" actId="1076"/>
          <ac:picMkLst>
            <pc:docMk/>
            <pc:sldMk cId="2177815783" sldId="294"/>
            <ac:picMk id="6" creationId="{D76373C3-0467-4D56-9127-DA1607DF70FA}"/>
          </ac:picMkLst>
        </pc:picChg>
      </pc:sldChg>
      <pc:sldChg chg="addSp delSp modSp add ord">
        <pc:chgData name="Moisés Espejo Mena" userId="af9d2ad8258d985a" providerId="LiveId" clId="{EDD133D0-ED11-437A-A267-D27DEBDB0B68}" dt="2018-05-20T00:11:41.349" v="1305" actId="408"/>
        <pc:sldMkLst>
          <pc:docMk/>
          <pc:sldMk cId="1351674633" sldId="295"/>
        </pc:sldMkLst>
        <pc:spChg chg="mod">
          <ac:chgData name="Moisés Espejo Mena" userId="af9d2ad8258d985a" providerId="LiveId" clId="{EDD133D0-ED11-437A-A267-D27DEBDB0B68}" dt="2018-05-20T00:03:59.699" v="1208" actId="20577"/>
          <ac:spMkLst>
            <pc:docMk/>
            <pc:sldMk cId="1351674633" sldId="295"/>
            <ac:spMk id="4" creationId="{334B1E55-2486-4F03-84DF-22A0C88A35DC}"/>
          </ac:spMkLst>
        </pc:spChg>
        <pc:spChg chg="mod">
          <ac:chgData name="Moisés Espejo Mena" userId="af9d2ad8258d985a" providerId="LiveId" clId="{EDD133D0-ED11-437A-A267-D27DEBDB0B68}" dt="2018-05-19T23:47:43.226" v="1113" actId="20577"/>
          <ac:spMkLst>
            <pc:docMk/>
            <pc:sldMk cId="1351674633" sldId="295"/>
            <ac:spMk id="5" creationId="{00000000-0000-0000-0000-000000000000}"/>
          </ac:spMkLst>
        </pc:spChg>
        <pc:spChg chg="add mod">
          <ac:chgData name="Moisés Espejo Mena" userId="af9d2ad8258d985a" providerId="LiveId" clId="{EDD133D0-ED11-437A-A267-D27DEBDB0B68}" dt="2018-05-20T00:10:23.423" v="1295" actId="164"/>
          <ac:spMkLst>
            <pc:docMk/>
            <pc:sldMk cId="1351674633" sldId="295"/>
            <ac:spMk id="7" creationId="{151470B6-4D25-44E9-A846-CD209E23E3F5}"/>
          </ac:spMkLst>
        </pc:spChg>
        <pc:spChg chg="add mod">
          <ac:chgData name="Moisés Espejo Mena" userId="af9d2ad8258d985a" providerId="LiveId" clId="{EDD133D0-ED11-437A-A267-D27DEBDB0B68}" dt="2018-05-20T00:10:44.410" v="1296" actId="164"/>
          <ac:spMkLst>
            <pc:docMk/>
            <pc:sldMk cId="1351674633" sldId="295"/>
            <ac:spMk id="10" creationId="{E9D0CDA7-F388-4E73-AD77-F64BE46BF4BB}"/>
          </ac:spMkLst>
        </pc:spChg>
        <pc:spChg chg="add mod">
          <ac:chgData name="Moisés Espejo Mena" userId="af9d2ad8258d985a" providerId="LiveId" clId="{EDD133D0-ED11-437A-A267-D27DEBDB0B68}" dt="2018-05-20T00:10:51.162" v="1297" actId="164"/>
          <ac:spMkLst>
            <pc:docMk/>
            <pc:sldMk cId="1351674633" sldId="295"/>
            <ac:spMk id="15" creationId="{92174C89-6F2B-4293-A69B-C92DF06468B7}"/>
          </ac:spMkLst>
        </pc:spChg>
        <pc:spChg chg="add mod">
          <ac:chgData name="Moisés Espejo Mena" userId="af9d2ad8258d985a" providerId="LiveId" clId="{EDD133D0-ED11-437A-A267-D27DEBDB0B68}" dt="2018-05-20T00:10:56.768" v="1298" actId="164"/>
          <ac:spMkLst>
            <pc:docMk/>
            <pc:sldMk cId="1351674633" sldId="295"/>
            <ac:spMk id="16" creationId="{DFE23794-BABD-48B9-A13D-E554FE18F690}"/>
          </ac:spMkLst>
        </pc:spChg>
        <pc:spChg chg="mod">
          <ac:chgData name="Moisés Espejo Mena" userId="af9d2ad8258d985a" providerId="LiveId" clId="{EDD133D0-ED11-437A-A267-D27DEBDB0B68}" dt="2018-05-20T00:11:19.933" v="1302" actId="20577"/>
          <ac:spMkLst>
            <pc:docMk/>
            <pc:sldMk cId="1351674633" sldId="295"/>
            <ac:spMk id="23" creationId="{E637332D-A18D-41F9-8FDD-D3F6CA10DF63}"/>
          </ac:spMkLst>
        </pc:spChg>
        <pc:grpChg chg="add mod">
          <ac:chgData name="Moisés Espejo Mena" userId="af9d2ad8258d985a" providerId="LiveId" clId="{EDD133D0-ED11-437A-A267-D27DEBDB0B68}" dt="2018-05-20T00:11:41.349" v="1305" actId="408"/>
          <ac:grpSpMkLst>
            <pc:docMk/>
            <pc:sldMk cId="1351674633" sldId="295"/>
            <ac:grpSpMk id="17" creationId="{B2D8EB67-D9ED-4806-9FFD-F2236051F662}"/>
          </ac:grpSpMkLst>
        </pc:grpChg>
        <pc:grpChg chg="add del mod">
          <ac:chgData name="Moisés Espejo Mena" userId="af9d2ad8258d985a" providerId="LiveId" clId="{EDD133D0-ED11-437A-A267-D27DEBDB0B68}" dt="2018-05-20T00:11:27.480" v="1304" actId="478"/>
          <ac:grpSpMkLst>
            <pc:docMk/>
            <pc:sldMk cId="1351674633" sldId="295"/>
            <ac:grpSpMk id="18" creationId="{6A73079B-A5A4-4B6F-B97A-9FA6C8DCE8DB}"/>
          </ac:grpSpMkLst>
        </pc:grpChg>
        <pc:grpChg chg="add del mod">
          <ac:chgData name="Moisés Espejo Mena" userId="af9d2ad8258d985a" providerId="LiveId" clId="{EDD133D0-ED11-437A-A267-D27DEBDB0B68}" dt="2018-05-20T00:11:11.658" v="1301" actId="478"/>
          <ac:grpSpMkLst>
            <pc:docMk/>
            <pc:sldMk cId="1351674633" sldId="295"/>
            <ac:grpSpMk id="19" creationId="{0294D2A2-AB75-4096-8B3E-2B467D302177}"/>
          </ac:grpSpMkLst>
        </pc:grpChg>
        <pc:grpChg chg="add mod">
          <ac:chgData name="Moisés Espejo Mena" userId="af9d2ad8258d985a" providerId="LiveId" clId="{EDD133D0-ED11-437A-A267-D27DEBDB0B68}" dt="2018-05-20T00:11:41.349" v="1305" actId="408"/>
          <ac:grpSpMkLst>
            <pc:docMk/>
            <pc:sldMk cId="1351674633" sldId="295"/>
            <ac:grpSpMk id="20" creationId="{05650E0B-66BA-4C30-AF36-3A2204FFD895}"/>
          </ac:grpSpMkLst>
        </pc:grpChg>
        <pc:grpChg chg="add mod">
          <ac:chgData name="Moisés Espejo Mena" userId="af9d2ad8258d985a" providerId="LiveId" clId="{EDD133D0-ED11-437A-A267-D27DEBDB0B68}" dt="2018-05-20T00:11:41.349" v="1305" actId="408"/>
          <ac:grpSpMkLst>
            <pc:docMk/>
            <pc:sldMk cId="1351674633" sldId="295"/>
            <ac:grpSpMk id="21" creationId="{8D19E0EB-50FD-4F7E-AD2C-CE7FFC1CF3B2}"/>
          </ac:grpSpMkLst>
        </pc:grpChg>
        <pc:grpChg chg="add mod">
          <ac:chgData name="Moisés Espejo Mena" userId="af9d2ad8258d985a" providerId="LiveId" clId="{EDD133D0-ED11-437A-A267-D27DEBDB0B68}" dt="2018-05-20T00:11:41.349" v="1305" actId="408"/>
          <ac:grpSpMkLst>
            <pc:docMk/>
            <pc:sldMk cId="1351674633" sldId="295"/>
            <ac:grpSpMk id="24" creationId="{7540C1C5-520C-41C8-A728-EEF52921920B}"/>
          </ac:grpSpMkLst>
        </pc:grpChg>
        <pc:picChg chg="del">
          <ac:chgData name="Moisés Espejo Mena" userId="af9d2ad8258d985a" providerId="LiveId" clId="{EDD133D0-ED11-437A-A267-D27DEBDB0B68}" dt="2018-05-19T23:47:45.050" v="1114" actId="478"/>
          <ac:picMkLst>
            <pc:docMk/>
            <pc:sldMk cId="1351674633" sldId="295"/>
            <ac:picMk id="3" creationId="{FCAD94EC-63C0-41F0-9B87-321C03970AA6}"/>
          </ac:picMkLst>
        </pc:picChg>
        <pc:picChg chg="add mod">
          <ac:chgData name="Moisés Espejo Mena" userId="af9d2ad8258d985a" providerId="LiveId" clId="{EDD133D0-ED11-437A-A267-D27DEBDB0B68}" dt="2018-05-20T00:10:23.423" v="1295" actId="164"/>
          <ac:picMkLst>
            <pc:docMk/>
            <pc:sldMk cId="1351674633" sldId="295"/>
            <ac:picMk id="6" creationId="{23FAD9A6-7D9B-46A5-A7FC-6A35E0C240A0}"/>
          </ac:picMkLst>
        </pc:picChg>
        <pc:picChg chg="add mod">
          <ac:chgData name="Moisés Espejo Mena" userId="af9d2ad8258d985a" providerId="LiveId" clId="{EDD133D0-ED11-437A-A267-D27DEBDB0B68}" dt="2018-05-20T00:10:44.410" v="1296" actId="164"/>
          <ac:picMkLst>
            <pc:docMk/>
            <pc:sldMk cId="1351674633" sldId="295"/>
            <ac:picMk id="9" creationId="{C4A9D53C-C9E6-45C6-81AD-15122A563C8E}"/>
          </ac:picMkLst>
        </pc:picChg>
        <pc:picChg chg="add mod">
          <ac:chgData name="Moisés Espejo Mena" userId="af9d2ad8258d985a" providerId="LiveId" clId="{EDD133D0-ED11-437A-A267-D27DEBDB0B68}" dt="2018-05-20T00:10:51.162" v="1297" actId="164"/>
          <ac:picMkLst>
            <pc:docMk/>
            <pc:sldMk cId="1351674633" sldId="295"/>
            <ac:picMk id="12" creationId="{86474CE8-8AF6-41B0-A527-9A51B4F398D7}"/>
          </ac:picMkLst>
        </pc:picChg>
        <pc:picChg chg="add mod">
          <ac:chgData name="Moisés Espejo Mena" userId="af9d2ad8258d985a" providerId="LiveId" clId="{EDD133D0-ED11-437A-A267-D27DEBDB0B68}" dt="2018-05-20T00:10:56.768" v="1298" actId="164"/>
          <ac:picMkLst>
            <pc:docMk/>
            <pc:sldMk cId="1351674633" sldId="295"/>
            <ac:picMk id="14" creationId="{7880F15A-547A-442B-8146-28220F6A6216}"/>
          </ac:picMkLst>
        </pc:picChg>
      </pc:sldChg>
      <pc:sldChg chg="modSp add ord">
        <pc:chgData name="Moisés Espejo Mena" userId="af9d2ad8258d985a" providerId="LiveId" clId="{EDD133D0-ED11-437A-A267-D27DEBDB0B68}" dt="2018-05-20T00:04:22.297" v="1209" actId="20577"/>
        <pc:sldMkLst>
          <pc:docMk/>
          <pc:sldMk cId="3649321791" sldId="296"/>
        </pc:sldMkLst>
        <pc:spChg chg="mod">
          <ac:chgData name="Moisés Espejo Mena" userId="af9d2ad8258d985a" providerId="LiveId" clId="{EDD133D0-ED11-437A-A267-D27DEBDB0B68}" dt="2018-05-20T00:04:22.297" v="1209" actId="20577"/>
          <ac:spMkLst>
            <pc:docMk/>
            <pc:sldMk cId="3649321791" sldId="296"/>
            <ac:spMk id="2" creationId="{B1F05523-0250-4343-862D-8550C0473895}"/>
          </ac:spMkLst>
        </pc:spChg>
      </pc:sldChg>
      <pc:sldChg chg="addSp delSp modSp add ord">
        <pc:chgData name="Moisés Espejo Mena" userId="af9d2ad8258d985a" providerId="LiveId" clId="{EDD133D0-ED11-437A-A267-D27DEBDB0B68}" dt="2018-05-20T23:41:15.928" v="1522"/>
        <pc:sldMkLst>
          <pc:docMk/>
          <pc:sldMk cId="6014568" sldId="298"/>
        </pc:sldMkLst>
        <pc:spChg chg="del">
          <ac:chgData name="Moisés Espejo Mena" userId="af9d2ad8258d985a" providerId="LiveId" clId="{EDD133D0-ED11-437A-A267-D27DEBDB0B68}" dt="2018-05-19T23:57:04.634" v="1182" actId="478"/>
          <ac:spMkLst>
            <pc:docMk/>
            <pc:sldMk cId="6014568" sldId="298"/>
            <ac:spMk id="2" creationId="{68A52F2F-F61A-43DF-90FC-F36EA460DC78}"/>
          </ac:spMkLst>
        </pc:spChg>
        <pc:spChg chg="del mod">
          <ac:chgData name="Moisés Espejo Mena" userId="af9d2ad8258d985a" providerId="LiveId" clId="{EDD133D0-ED11-437A-A267-D27DEBDB0B68}" dt="2018-05-19T23:57:15.170" v="1191" actId="478"/>
          <ac:spMkLst>
            <pc:docMk/>
            <pc:sldMk cId="6014568" sldId="298"/>
            <ac:spMk id="3" creationId="{8D71DEEF-DECD-4DBE-8C91-176796D2F8E0}"/>
          </ac:spMkLst>
        </pc:spChg>
        <pc:spChg chg="add del mod">
          <ac:chgData name="Moisés Espejo Mena" userId="af9d2ad8258d985a" providerId="LiveId" clId="{EDD133D0-ED11-437A-A267-D27DEBDB0B68}" dt="2018-05-19T23:57:52.404" v="1194" actId="478"/>
          <ac:spMkLst>
            <pc:docMk/>
            <pc:sldMk cId="6014568" sldId="298"/>
            <ac:spMk id="5" creationId="{145584FC-E9C0-45BB-92DA-BB1F0BA1C722}"/>
          </ac:spMkLst>
        </pc:spChg>
        <pc:spChg chg="add mod">
          <ac:chgData name="Moisés Espejo Mena" userId="af9d2ad8258d985a" providerId="LiveId" clId="{EDD133D0-ED11-437A-A267-D27DEBDB0B68}" dt="2018-05-19T23:57:49.907" v="1193" actId="1076"/>
          <ac:spMkLst>
            <pc:docMk/>
            <pc:sldMk cId="6014568" sldId="298"/>
            <ac:spMk id="6" creationId="{EE014814-5004-4AFB-A79C-40A6B54180E7}"/>
          </ac:spMkLst>
        </pc:spChg>
        <pc:picChg chg="add">
          <ac:chgData name="Moisés Espejo Mena" userId="af9d2ad8258d985a" providerId="LiveId" clId="{EDD133D0-ED11-437A-A267-D27DEBDB0B68}" dt="2018-05-19T23:58:35.143" v="1195" actId="1076"/>
          <ac:picMkLst>
            <pc:docMk/>
            <pc:sldMk cId="6014568" sldId="298"/>
            <ac:picMk id="7" creationId="{60203AFD-D3C2-4FBD-A074-34D356DDF6A2}"/>
          </ac:picMkLst>
        </pc:picChg>
      </pc:sldChg>
      <pc:sldChg chg="add del">
        <pc:chgData name="Moisés Espejo Mena" userId="af9d2ad8258d985a" providerId="LiveId" clId="{EDD133D0-ED11-437A-A267-D27DEBDB0B68}" dt="2018-05-20T00:12:27.277" v="1311" actId="1076"/>
        <pc:sldMkLst>
          <pc:docMk/>
          <pc:sldMk cId="343599429" sldId="299"/>
        </pc:sldMkLst>
      </pc:sldChg>
      <pc:sldChg chg="add del ord">
        <pc:chgData name="Moisés Espejo Mena" userId="af9d2ad8258d985a" providerId="LiveId" clId="{EDD133D0-ED11-437A-A267-D27DEBDB0B68}" dt="2018-05-20T00:12:21.696" v="1309" actId="1076"/>
        <pc:sldMkLst>
          <pc:docMk/>
          <pc:sldMk cId="480994960" sldId="299"/>
        </pc:sldMkLst>
      </pc:sldChg>
      <pc:sldChg chg="add">
        <pc:chgData name="Moisés Espejo Mena" userId="af9d2ad8258d985a" providerId="LiveId" clId="{EDD133D0-ED11-437A-A267-D27DEBDB0B68}" dt="2018-05-20T00:12:29.199" v="1312" actId="1076"/>
        <pc:sldMkLst>
          <pc:docMk/>
          <pc:sldMk cId="3563498344" sldId="299"/>
        </pc:sldMkLst>
      </pc:sldChg>
      <pc:sldChg chg="addSp delSp modSp add">
        <pc:chgData name="Moisés Espejo Mena" userId="af9d2ad8258d985a" providerId="LiveId" clId="{EDD133D0-ED11-437A-A267-D27DEBDB0B68}" dt="2018-05-20T00:38:38.404" v="1440" actId="14100"/>
        <pc:sldMkLst>
          <pc:docMk/>
          <pc:sldMk cId="3889876250" sldId="300"/>
        </pc:sldMkLst>
        <pc:spChg chg="mod">
          <ac:chgData name="Moisés Espejo Mena" userId="af9d2ad8258d985a" providerId="LiveId" clId="{EDD133D0-ED11-437A-A267-D27DEBDB0B68}" dt="2018-05-20T00:33:54.062" v="1434" actId="14100"/>
          <ac:spMkLst>
            <pc:docMk/>
            <pc:sldMk cId="3889876250" sldId="300"/>
            <ac:spMk id="4" creationId="{334B1E55-2486-4F03-84DF-22A0C88A35DC}"/>
          </ac:spMkLst>
        </pc:spChg>
        <pc:spChg chg="mod">
          <ac:chgData name="Moisés Espejo Mena" userId="af9d2ad8258d985a" providerId="LiveId" clId="{EDD133D0-ED11-437A-A267-D27DEBDB0B68}" dt="2018-05-20T00:21:18.011" v="1426" actId="20577"/>
          <ac:spMkLst>
            <pc:docMk/>
            <pc:sldMk cId="3889876250" sldId="300"/>
            <ac:spMk id="5" creationId="{00000000-0000-0000-0000-000000000000}"/>
          </ac:spMkLst>
        </pc:spChg>
        <pc:picChg chg="add del mod">
          <ac:chgData name="Moisés Espejo Mena" userId="af9d2ad8258d985a" providerId="LiveId" clId="{EDD133D0-ED11-437A-A267-D27DEBDB0B68}" dt="2018-05-20T00:34:47.688" v="1436" actId="478"/>
          <ac:picMkLst>
            <pc:docMk/>
            <pc:sldMk cId="3889876250" sldId="300"/>
            <ac:picMk id="3" creationId="{4C0D4FD5-90EA-4EE0-84EE-2232BDA6B91A}"/>
          </ac:picMkLst>
        </pc:picChg>
        <pc:picChg chg="del">
          <ac:chgData name="Moisés Espejo Mena" userId="af9d2ad8258d985a" providerId="LiveId" clId="{EDD133D0-ED11-437A-A267-D27DEBDB0B68}" dt="2018-05-20T00:33:13.507" v="1428" actId="478"/>
          <ac:picMkLst>
            <pc:docMk/>
            <pc:sldMk cId="3889876250" sldId="300"/>
            <ac:picMk id="6" creationId="{D76373C3-0467-4D56-9127-DA1607DF70FA}"/>
          </ac:picMkLst>
        </pc:picChg>
        <pc:picChg chg="add mod">
          <ac:chgData name="Moisés Espejo Mena" userId="af9d2ad8258d985a" providerId="LiveId" clId="{EDD133D0-ED11-437A-A267-D27DEBDB0B68}" dt="2018-05-20T00:38:38.404" v="1440" actId="14100"/>
          <ac:picMkLst>
            <pc:docMk/>
            <pc:sldMk cId="3889876250" sldId="300"/>
            <ac:picMk id="8" creationId="{55B43C20-CF1A-406F-8D3A-B2D4BEC4AFFB}"/>
          </ac:picMkLst>
        </pc:picChg>
      </pc:sldChg>
      <pc:sldChg chg="delSp modSp add">
        <pc:chgData name="Moisés Espejo Mena" userId="af9d2ad8258d985a" providerId="LiveId" clId="{EDD133D0-ED11-437A-A267-D27DEBDB0B68}" dt="2018-05-20T00:38:46.325" v="1442" actId="1076"/>
        <pc:sldMkLst>
          <pc:docMk/>
          <pc:sldMk cId="1006289646" sldId="301"/>
        </pc:sldMkLst>
        <pc:spChg chg="del">
          <ac:chgData name="Moisés Espejo Mena" userId="af9d2ad8258d985a" providerId="LiveId" clId="{EDD133D0-ED11-437A-A267-D27DEBDB0B68}" dt="2018-05-20T00:38:43.208" v="1441" actId="478"/>
          <ac:spMkLst>
            <pc:docMk/>
            <pc:sldMk cId="1006289646" sldId="301"/>
            <ac:spMk id="4" creationId="{334B1E55-2486-4F03-84DF-22A0C88A35DC}"/>
          </ac:spMkLst>
        </pc:spChg>
        <pc:picChg chg="mod">
          <ac:chgData name="Moisés Espejo Mena" userId="af9d2ad8258d985a" providerId="LiveId" clId="{EDD133D0-ED11-437A-A267-D27DEBDB0B68}" dt="2018-05-20T00:38:46.325" v="1442" actId="1076"/>
          <ac:picMkLst>
            <pc:docMk/>
            <pc:sldMk cId="1006289646" sldId="301"/>
            <ac:picMk id="3" creationId="{4C0D4FD5-90EA-4EE0-84EE-2232BDA6B91A}"/>
          </ac:picMkLst>
        </pc:picChg>
      </pc:sldChg>
      <pc:sldChg chg="addSp delSp modSp add">
        <pc:chgData name="Moisés Espejo Mena" userId="af9d2ad8258d985a" providerId="LiveId" clId="{EDD133D0-ED11-437A-A267-D27DEBDB0B68}" dt="2018-05-20T00:40:11.719" v="1469" actId="14100"/>
        <pc:sldMkLst>
          <pc:docMk/>
          <pc:sldMk cId="1225007961" sldId="302"/>
        </pc:sldMkLst>
        <pc:spChg chg="mod">
          <ac:chgData name="Moisés Espejo Mena" userId="af9d2ad8258d985a" providerId="LiveId" clId="{EDD133D0-ED11-437A-A267-D27DEBDB0B68}" dt="2018-05-20T00:39:53.339" v="1464" actId="20577"/>
          <ac:spMkLst>
            <pc:docMk/>
            <pc:sldMk cId="1225007961" sldId="302"/>
            <ac:spMk id="5" creationId="{00000000-0000-0000-0000-000000000000}"/>
          </ac:spMkLst>
        </pc:spChg>
        <pc:picChg chg="del">
          <ac:chgData name="Moisés Espejo Mena" userId="af9d2ad8258d985a" providerId="LiveId" clId="{EDD133D0-ED11-437A-A267-D27DEBDB0B68}" dt="2018-05-20T00:39:55.333" v="1465" actId="478"/>
          <ac:picMkLst>
            <pc:docMk/>
            <pc:sldMk cId="1225007961" sldId="302"/>
            <ac:picMk id="3" creationId="{4C0D4FD5-90EA-4EE0-84EE-2232BDA6B91A}"/>
          </ac:picMkLst>
        </pc:picChg>
        <pc:picChg chg="add mod">
          <ac:chgData name="Moisés Espejo Mena" userId="af9d2ad8258d985a" providerId="LiveId" clId="{EDD133D0-ED11-437A-A267-D27DEBDB0B68}" dt="2018-05-20T00:40:11.719" v="1469" actId="14100"/>
          <ac:picMkLst>
            <pc:docMk/>
            <pc:sldMk cId="1225007961" sldId="302"/>
            <ac:picMk id="4" creationId="{451DF298-A886-49E8-893A-B9D68406F23B}"/>
          </ac:picMkLst>
        </pc:picChg>
      </pc:sldChg>
      <pc:sldChg chg="add del">
        <pc:chgData name="Moisés Espejo Mena" userId="af9d2ad8258d985a" providerId="LiveId" clId="{EDD133D0-ED11-437A-A267-D27DEBDB0B68}" dt="2018-05-20T00:40:50.832" v="1473" actId="1076"/>
        <pc:sldMkLst>
          <pc:docMk/>
          <pc:sldMk cId="2655230921" sldId="303"/>
        </pc:sldMkLst>
      </pc:sldChg>
      <pc:sldChg chg="add del">
        <pc:chgData name="Moisés Espejo Mena" userId="af9d2ad8258d985a" providerId="LiveId" clId="{EDD133D0-ED11-437A-A267-D27DEBDB0B68}" dt="2018-05-20T00:40:45.801" v="1471" actId="1076"/>
        <pc:sldMkLst>
          <pc:docMk/>
          <pc:sldMk cId="3391822430" sldId="303"/>
        </pc:sldMkLst>
      </pc:sldChg>
      <pc:sldChg chg="addSp delSp modSp add">
        <pc:chgData name="Moisés Espejo Mena" userId="af9d2ad8258d985a" providerId="LiveId" clId="{EDD133D0-ED11-437A-A267-D27DEBDB0B68}" dt="2018-05-20T00:42:44.622" v="1493" actId="1076"/>
        <pc:sldMkLst>
          <pc:docMk/>
          <pc:sldMk cId="4045441880" sldId="303"/>
        </pc:sldMkLst>
        <pc:spChg chg="mod">
          <ac:chgData name="Moisés Espejo Mena" userId="af9d2ad8258d985a" providerId="LiveId" clId="{EDD133D0-ED11-437A-A267-D27DEBDB0B68}" dt="2018-05-20T00:41:46.004" v="1490" actId="20577"/>
          <ac:spMkLst>
            <pc:docMk/>
            <pc:sldMk cId="4045441880" sldId="303"/>
            <ac:spMk id="5" creationId="{00000000-0000-0000-0000-000000000000}"/>
          </ac:spMkLst>
        </pc:spChg>
        <pc:picChg chg="add mod">
          <ac:chgData name="Moisés Espejo Mena" userId="af9d2ad8258d985a" providerId="LiveId" clId="{EDD133D0-ED11-437A-A267-D27DEBDB0B68}" dt="2018-05-20T00:42:44.622" v="1493" actId="1076"/>
          <ac:picMkLst>
            <pc:docMk/>
            <pc:sldMk cId="4045441880" sldId="303"/>
            <ac:picMk id="3" creationId="{91B9506D-9947-4F4A-B93B-B29299F85D19}"/>
          </ac:picMkLst>
        </pc:picChg>
        <pc:picChg chg="del">
          <ac:chgData name="Moisés Espejo Mena" userId="af9d2ad8258d985a" providerId="LiveId" clId="{EDD133D0-ED11-437A-A267-D27DEBDB0B68}" dt="2018-05-20T00:41:02.025" v="1486" actId="478"/>
          <ac:picMkLst>
            <pc:docMk/>
            <pc:sldMk cId="4045441880" sldId="303"/>
            <ac:picMk id="4" creationId="{451DF298-A886-49E8-893A-B9D68406F23B}"/>
          </ac:picMkLst>
        </pc:picChg>
      </pc:sldChg>
      <pc:sldChg chg="add del">
        <pc:chgData name="Moisés Espejo Mena" userId="af9d2ad8258d985a" providerId="LiveId" clId="{EDD133D0-ED11-437A-A267-D27DEBDB0B68}" dt="2018-05-20T00:47:22.929" v="1495" actId="1076"/>
        <pc:sldMkLst>
          <pc:docMk/>
          <pc:sldMk cId="277893831" sldId="304"/>
        </pc:sldMkLst>
      </pc:sldChg>
      <pc:sldChg chg="addSp delSp modSp add ord">
        <pc:chgData name="Moisés Espejo Mena" userId="af9d2ad8258d985a" providerId="LiveId" clId="{EDD133D0-ED11-437A-A267-D27DEBDB0B68}" dt="2018-05-20T00:48:21.019" v="1515" actId="1076"/>
        <pc:sldMkLst>
          <pc:docMk/>
          <pc:sldMk cId="655570785" sldId="304"/>
        </pc:sldMkLst>
        <pc:spChg chg="mod">
          <ac:chgData name="Moisés Espejo Mena" userId="af9d2ad8258d985a" providerId="LiveId" clId="{EDD133D0-ED11-437A-A267-D27DEBDB0B68}" dt="2018-05-20T00:47:55.388" v="1509" actId="20577"/>
          <ac:spMkLst>
            <pc:docMk/>
            <pc:sldMk cId="655570785" sldId="304"/>
            <ac:spMk id="5" creationId="{00000000-0000-0000-0000-000000000000}"/>
          </ac:spMkLst>
        </pc:spChg>
        <pc:picChg chg="add mod">
          <ac:chgData name="Moisés Espejo Mena" userId="af9d2ad8258d985a" providerId="LiveId" clId="{EDD133D0-ED11-437A-A267-D27DEBDB0B68}" dt="2018-05-20T00:48:21.019" v="1515" actId="1076"/>
          <ac:picMkLst>
            <pc:docMk/>
            <pc:sldMk cId="655570785" sldId="304"/>
            <ac:picMk id="3" creationId="{A150BE88-345D-4431-80FC-629797F218CB}"/>
          </ac:picMkLst>
        </pc:picChg>
        <pc:picChg chg="del">
          <ac:chgData name="Moisés Espejo Mena" userId="af9d2ad8258d985a" providerId="LiveId" clId="{EDD133D0-ED11-437A-A267-D27DEBDB0B68}" dt="2018-05-20T00:47:57.071" v="1510" actId="478"/>
          <ac:picMkLst>
            <pc:docMk/>
            <pc:sldMk cId="655570785" sldId="304"/>
            <ac:picMk id="4" creationId="{451DF298-A886-49E8-893A-B9D68406F23B}"/>
          </ac:picMkLst>
        </pc:picChg>
      </pc:sldChg>
      <pc:sldChg chg="addSp delSp modSp add ord">
        <pc:chgData name="Moisés Espejo Mena" userId="af9d2ad8258d985a" providerId="LiveId" clId="{EDD133D0-ED11-437A-A267-D27DEBDB0B68}" dt="2018-05-20T23:50:14.005" v="1605"/>
        <pc:sldMkLst>
          <pc:docMk/>
          <pc:sldMk cId="3167193605" sldId="305"/>
        </pc:sldMkLst>
        <pc:spChg chg="mod">
          <ac:chgData name="Moisés Espejo Mena" userId="af9d2ad8258d985a" providerId="LiveId" clId="{EDD133D0-ED11-437A-A267-D27DEBDB0B68}" dt="2018-05-20T23:49:38.071" v="1603" actId="20577"/>
          <ac:spMkLst>
            <pc:docMk/>
            <pc:sldMk cId="3167193605" sldId="305"/>
            <ac:spMk id="6" creationId="{EE014814-5004-4AFB-A79C-40A6B54180E7}"/>
          </ac:spMkLst>
        </pc:spChg>
        <pc:picChg chg="add">
          <ac:chgData name="Moisés Espejo Mena" userId="af9d2ad8258d985a" providerId="LiveId" clId="{EDD133D0-ED11-437A-A267-D27DEBDB0B68}" dt="2018-05-20T23:50:14.005" v="1605"/>
          <ac:picMkLst>
            <pc:docMk/>
            <pc:sldMk cId="3167193605" sldId="305"/>
            <ac:picMk id="2" creationId="{B7E7FEE7-1705-4FCF-AFB6-EF4895601B0A}"/>
          </ac:picMkLst>
        </pc:picChg>
        <pc:picChg chg="del">
          <ac:chgData name="Moisés Espejo Mena" userId="af9d2ad8258d985a" providerId="LiveId" clId="{EDD133D0-ED11-437A-A267-D27DEBDB0B68}" dt="2018-05-20T23:49:40.165" v="1604" actId="478"/>
          <ac:picMkLst>
            <pc:docMk/>
            <pc:sldMk cId="3167193605" sldId="305"/>
            <ac:picMk id="7" creationId="{60203AFD-D3C2-4FBD-A074-34D356DDF6A2}"/>
          </ac:picMkLst>
        </pc:picChg>
      </pc:sldChg>
      <pc:sldChg chg="modSp add ord">
        <pc:chgData name="Moisés Espejo Mena" userId="af9d2ad8258d985a" providerId="LiveId" clId="{EDD133D0-ED11-437A-A267-D27DEBDB0B68}" dt="2018-05-21T00:19:51.446" v="1977" actId="20577"/>
        <pc:sldMkLst>
          <pc:docMk/>
          <pc:sldMk cId="3513504733" sldId="306"/>
        </pc:sldMkLst>
        <pc:spChg chg="mod">
          <ac:chgData name="Moisés Espejo Mena" userId="af9d2ad8258d985a" providerId="LiveId" clId="{EDD133D0-ED11-437A-A267-D27DEBDB0B68}" dt="2018-05-21T00:19:51.446" v="1977" actId="20577"/>
          <ac:spMkLst>
            <pc:docMk/>
            <pc:sldMk cId="3513504733" sldId="306"/>
            <ac:spMk id="4" creationId="{00000000-0000-0000-0000-000000000000}"/>
          </ac:spMkLst>
        </pc:spChg>
        <pc:spChg chg="mod">
          <ac:chgData name="Moisés Espejo Mena" userId="af9d2ad8258d985a" providerId="LiveId" clId="{EDD133D0-ED11-437A-A267-D27DEBDB0B68}" dt="2018-05-21T00:07:42.666" v="1676" actId="20577"/>
          <ac:spMkLst>
            <pc:docMk/>
            <pc:sldMk cId="3513504733" sldId="306"/>
            <ac:spMk id="5" creationId="{00000000-0000-0000-0000-000000000000}"/>
          </ac:spMkLst>
        </pc:spChg>
      </pc:sldChg>
      <pc:sldChg chg="modSp add">
        <pc:chgData name="Moisés Espejo Mena" userId="af9d2ad8258d985a" providerId="LiveId" clId="{EDD133D0-ED11-437A-A267-D27DEBDB0B68}" dt="2018-05-21T00:50:43.629" v="2107" actId="20577"/>
        <pc:sldMkLst>
          <pc:docMk/>
          <pc:sldMk cId="3522926793" sldId="307"/>
        </pc:sldMkLst>
        <pc:spChg chg="mod">
          <ac:chgData name="Moisés Espejo Mena" userId="af9d2ad8258d985a" providerId="LiveId" clId="{EDD133D0-ED11-437A-A267-D27DEBDB0B68}" dt="2018-05-21T00:50:43.629" v="2107" actId="20577"/>
          <ac:spMkLst>
            <pc:docMk/>
            <pc:sldMk cId="3522926793" sldId="307"/>
            <ac:spMk id="4" creationId="{00000000-0000-0000-0000-000000000000}"/>
          </ac:spMkLst>
        </pc:spChg>
        <pc:spChg chg="mod">
          <ac:chgData name="Moisés Espejo Mena" userId="af9d2ad8258d985a" providerId="LiveId" clId="{EDD133D0-ED11-437A-A267-D27DEBDB0B68}" dt="2018-05-21T00:20:23.338" v="1982" actId="20577"/>
          <ac:spMkLst>
            <pc:docMk/>
            <pc:sldMk cId="3522926793" sldId="307"/>
            <ac:spMk id="5" creationId="{00000000-0000-0000-0000-000000000000}"/>
          </ac:spMkLst>
        </pc:spChg>
      </pc:sldChg>
      <pc:sldChg chg="modSp add">
        <pc:chgData name="Moisés Espejo Mena" userId="af9d2ad8258d985a" providerId="LiveId" clId="{EDD133D0-ED11-437A-A267-D27DEBDB0B68}" dt="2018-05-21T00:54:35.207" v="2209" actId="20577"/>
        <pc:sldMkLst>
          <pc:docMk/>
          <pc:sldMk cId="2281380081" sldId="308"/>
        </pc:sldMkLst>
        <pc:spChg chg="mod">
          <ac:chgData name="Moisés Espejo Mena" userId="af9d2ad8258d985a" providerId="LiveId" clId="{EDD133D0-ED11-437A-A267-D27DEBDB0B68}" dt="2018-05-21T00:54:35.207" v="2209" actId="20577"/>
          <ac:spMkLst>
            <pc:docMk/>
            <pc:sldMk cId="2281380081" sldId="308"/>
            <ac:spMk id="4" creationId="{00000000-0000-0000-0000-000000000000}"/>
          </ac:spMkLst>
        </pc:spChg>
        <pc:spChg chg="mod">
          <ac:chgData name="Moisés Espejo Mena" userId="af9d2ad8258d985a" providerId="LiveId" clId="{EDD133D0-ED11-437A-A267-D27DEBDB0B68}" dt="2018-05-21T00:53:36.598" v="2152" actId="20577"/>
          <ac:spMkLst>
            <pc:docMk/>
            <pc:sldMk cId="2281380081" sldId="308"/>
            <ac:spMk id="5" creationId="{00000000-0000-0000-0000-000000000000}"/>
          </ac:spMkLst>
        </pc:spChg>
      </pc:sldChg>
      <pc:sldChg chg="addSp delSp modSp add ord">
        <pc:chgData name="Moisés Espejo Mena" userId="af9d2ad8258d985a" providerId="LiveId" clId="{EDD133D0-ED11-437A-A267-D27DEBDB0B68}" dt="2018-05-21T01:11:39.113" v="2251"/>
        <pc:sldMkLst>
          <pc:docMk/>
          <pc:sldMk cId="306652736" sldId="309"/>
        </pc:sldMkLst>
        <pc:spChg chg="del">
          <ac:chgData name="Moisés Espejo Mena" userId="af9d2ad8258d985a" providerId="LiveId" clId="{EDD133D0-ED11-437A-A267-D27DEBDB0B68}" dt="2018-05-21T01:11:07.864" v="2248" actId="478"/>
          <ac:spMkLst>
            <pc:docMk/>
            <pc:sldMk cId="306652736" sldId="309"/>
            <ac:spMk id="2" creationId="{A3B2E71D-B2C1-4469-85AA-0EDFAA6C3D4E}"/>
          </ac:spMkLst>
        </pc:spChg>
        <pc:spChg chg="del">
          <ac:chgData name="Moisés Espejo Mena" userId="af9d2ad8258d985a" providerId="LiveId" clId="{EDD133D0-ED11-437A-A267-D27DEBDB0B68}" dt="2018-05-21T01:11:04.500" v="2247" actId="478"/>
          <ac:spMkLst>
            <pc:docMk/>
            <pc:sldMk cId="306652736" sldId="309"/>
            <ac:spMk id="3" creationId="{61F4297F-6AF8-4BE4-B9F9-13B3FD0B27EA}"/>
          </ac:spMkLst>
        </pc:spChg>
        <pc:spChg chg="del mod">
          <ac:chgData name="Moisés Espejo Mena" userId="af9d2ad8258d985a" providerId="LiveId" clId="{EDD133D0-ED11-437A-A267-D27DEBDB0B68}" dt="2018-05-21T01:11:11.332" v="2249" actId="478"/>
          <ac:spMkLst>
            <pc:docMk/>
            <pc:sldMk cId="306652736" sldId="309"/>
            <ac:spMk id="4" creationId="{BBAA31F1-4E43-4428-A3E9-8E86F8C9FE5F}"/>
          </ac:spMkLst>
        </pc:spChg>
        <pc:spChg chg="add del mod">
          <ac:chgData name="Moisés Espejo Mena" userId="af9d2ad8258d985a" providerId="LiveId" clId="{EDD133D0-ED11-437A-A267-D27DEBDB0B68}" dt="2018-05-21T01:11:14.590" v="2250" actId="478"/>
          <ac:spMkLst>
            <pc:docMk/>
            <pc:sldMk cId="306652736" sldId="309"/>
            <ac:spMk id="6" creationId="{6B3635AF-DE0E-4E93-97E0-33ECB00CCAEC}"/>
          </ac:spMkLst>
        </pc:spChg>
        <pc:picChg chg="add">
          <ac:chgData name="Moisés Espejo Mena" userId="af9d2ad8258d985a" providerId="LiveId" clId="{EDD133D0-ED11-437A-A267-D27DEBDB0B68}" dt="2018-05-21T01:11:39.113" v="2251"/>
          <ac:picMkLst>
            <pc:docMk/>
            <pc:sldMk cId="306652736" sldId="309"/>
            <ac:picMk id="7" creationId="{260D7AF5-127A-4F92-9043-89DE55F677C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419FC9-33FA-F046-9914-092FA00F3919}" type="datetimeFigureOut">
              <a:rPr lang="en-US" smtClean="0"/>
              <a:t>5/21/2018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D5475A-A54A-F549-B2A4-783D4E7DC829}" type="slidenum">
              <a:rPr lang="en-US" smtClean="0"/>
              <a:t>‹#›</a:t>
            </a:fld>
            <a:endParaRPr lang="en-US"/>
          </a:p>
        </p:txBody>
      </p:sp>
    </p:spTree>
    <p:extLst>
      <p:ext uri="{BB962C8B-B14F-4D97-AF65-F5344CB8AC3E}">
        <p14:creationId xmlns:p14="http://schemas.microsoft.com/office/powerpoint/2010/main" val="108803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E7008B-4528-4644-BC64-D6583F3B7058}" type="datetimeFigureOut">
              <a:rPr lang="en-US" smtClean="0"/>
              <a:t>5/21/2018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C9E325-13E2-9F4A-A939-569F161422B3}" type="slidenum">
              <a:rPr lang="en-US" smtClean="0"/>
              <a:t>‹#›</a:t>
            </a:fld>
            <a:endParaRPr lang="en-US"/>
          </a:p>
        </p:txBody>
      </p:sp>
    </p:spTree>
    <p:extLst>
      <p:ext uri="{BB962C8B-B14F-4D97-AF65-F5344CB8AC3E}">
        <p14:creationId xmlns:p14="http://schemas.microsoft.com/office/powerpoint/2010/main" val="222584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Picture 8"/>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4">
            <a:extLst>
              <a:ext uri="{28A0092B-C50C-407E-A947-70E740481C1C}">
                <a14:useLocalDpi xmlns:a14="http://schemas.microsoft.com/office/drawing/2010/main" val="0"/>
              </a:ext>
            </a:extLst>
          </a:blip>
          <a:srcRect l="9871" t="8046" b="11905"/>
          <a:stretch/>
        </p:blipFill>
        <p:spPr>
          <a:xfrm>
            <a:off x="0" y="0"/>
            <a:ext cx="7721600" cy="6858001"/>
          </a:xfrm>
          <a:prstGeom prst="rect">
            <a:avLst/>
          </a:prstGeom>
        </p:spPr>
      </p:pic>
      <p:sp>
        <p:nvSpPr>
          <p:cNvPr id="2" name="Title 1"/>
          <p:cNvSpPr>
            <a:spLocks noGrp="1"/>
          </p:cNvSpPr>
          <p:nvPr>
            <p:ph type="ctrTitle" hasCustomPrompt="1"/>
          </p:nvPr>
        </p:nvSpPr>
        <p:spPr>
          <a:xfrm>
            <a:off x="8046720" y="1338580"/>
            <a:ext cx="3840480" cy="4432300"/>
          </a:xfrm>
        </p:spPr>
        <p:txBody>
          <a:bodyPr lIns="0" tIns="0" rIns="0" bIns="0" anchor="b">
            <a:noAutofit/>
          </a:bodyPr>
          <a:lstStyle>
            <a:lvl1pPr algn="l">
              <a:defRPr sz="4000" baseline="0">
                <a:solidFill>
                  <a:schemeClr val="bg1"/>
                </a:solidFill>
              </a:defRPr>
            </a:lvl1pPr>
          </a:lstStyle>
          <a:p>
            <a:r>
              <a:rPr lang="en-US" dirty="0"/>
              <a:t>Enter The Name of Presentation</a:t>
            </a:r>
          </a:p>
        </p:txBody>
      </p:sp>
      <p:sp>
        <p:nvSpPr>
          <p:cNvPr id="3" name="Subtitle 2"/>
          <p:cNvSpPr>
            <a:spLocks noGrp="1"/>
          </p:cNvSpPr>
          <p:nvPr>
            <p:ph type="subTitle" idx="1"/>
          </p:nvPr>
        </p:nvSpPr>
        <p:spPr>
          <a:xfrm>
            <a:off x="8046720" y="6030121"/>
            <a:ext cx="3586480" cy="614519"/>
          </a:xfrm>
        </p:spPr>
        <p:txBody>
          <a:bodyPr lIns="0" tIns="0" rIns="0" bIns="0">
            <a:noAutofit/>
          </a:bodyPr>
          <a:lstStyle>
            <a:lvl1pPr marL="0" indent="0" algn="l">
              <a:buNone/>
              <a:defRPr sz="1400" b="0" i="0">
                <a:solidFill>
                  <a:schemeClr val="bg1"/>
                </a:solidFill>
                <a:latin typeface="Helvetica Neue" charset="0"/>
                <a:ea typeface="Helvetica Neue" charset="0"/>
                <a:cs typeface="Helvetica Neu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245489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pac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272288"/>
            <a:ext cx="11511280" cy="6199632"/>
          </a:xfrm>
        </p:spPr>
        <p:txBody>
          <a:bodyPr lIns="457200" tIns="457200" rIns="457200" bIns="457200" anchor="ctr" anchorCtr="0">
            <a:normAutofit/>
          </a:bodyPr>
          <a:lstStyle>
            <a:lvl1pPr algn="ctr">
              <a:defRPr sz="9600" baseline="0">
                <a:solidFill>
                  <a:schemeClr val="bg1"/>
                </a:solidFill>
              </a:defRPr>
            </a:lvl1pPr>
          </a:lstStyle>
          <a:p>
            <a:r>
              <a:rPr lang="en-US" dirty="0"/>
              <a:t>Make a Big Statement here for impact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pac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272288"/>
            <a:ext cx="11511280" cy="6199632"/>
          </a:xfrm>
        </p:spPr>
        <p:txBody>
          <a:bodyPr lIns="457200" tIns="457200" rIns="457200" bIns="457200" anchor="ctr" anchorCtr="0">
            <a:normAutofit/>
          </a:bodyPr>
          <a:lstStyle>
            <a:lvl1pPr algn="ctr">
              <a:defRPr sz="9600">
                <a:solidFill>
                  <a:srgbClr val="7DC9D6"/>
                </a:solidFill>
              </a:defRPr>
            </a:lvl1pPr>
          </a:lstStyle>
          <a:p>
            <a:r>
              <a:rPr lang="en-US" dirty="0"/>
              <a:t>Make a Big Statement here for impact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6238" y="272606"/>
            <a:ext cx="11511280" cy="4604194"/>
          </a:xfrm>
        </p:spPr>
        <p:txBody>
          <a:bodyPr lIns="457200" tIns="0" rIns="457200" bIns="0" anchor="b" anchorCtr="0">
            <a:normAutofit/>
          </a:bodyPr>
          <a:lstStyle>
            <a:lvl1pPr algn="l">
              <a:defRPr sz="12000">
                <a:solidFill>
                  <a:srgbClr val="C7635A"/>
                </a:solidFill>
              </a:defRPr>
            </a:lvl1pPr>
          </a:lstStyle>
          <a:p>
            <a:r>
              <a:rPr lang="en-US" dirty="0"/>
              <a:t>Divider</a:t>
            </a:r>
            <a:br>
              <a:rPr lang="en-US" dirty="0"/>
            </a:br>
            <a:r>
              <a:rPr lang="en-US" dirty="0"/>
              <a:t>Slide</a:t>
            </a:r>
          </a:p>
        </p:txBody>
      </p:sp>
      <p:sp>
        <p:nvSpPr>
          <p:cNvPr id="10" name="Text Placeholder 9"/>
          <p:cNvSpPr>
            <a:spLocks noGrp="1"/>
          </p:cNvSpPr>
          <p:nvPr>
            <p:ph type="body" sz="quarter" idx="10" hasCustomPrompt="1"/>
          </p:nvPr>
        </p:nvSpPr>
        <p:spPr>
          <a:xfrm>
            <a:off x="376238" y="4876800"/>
            <a:ext cx="11510962" cy="1595120"/>
          </a:xfrm>
        </p:spPr>
        <p:txBody>
          <a:bodyPr lIns="548640" rIns="457200"/>
          <a:lstStyle>
            <a:lvl1pPr>
              <a:defRPr>
                <a:solidFill>
                  <a:srgbClr val="C7635A"/>
                </a:solidFill>
              </a:defRPr>
            </a:lvl1pPr>
            <a:lvl2pPr>
              <a:defRPr>
                <a:solidFill>
                  <a:srgbClr val="C7635A"/>
                </a:solidFill>
              </a:defRPr>
            </a:lvl2pPr>
            <a:lvl3pPr>
              <a:defRPr>
                <a:solidFill>
                  <a:srgbClr val="C7635A"/>
                </a:solidFill>
              </a:defRPr>
            </a:lvl3pPr>
            <a:lvl4pPr>
              <a:defRPr>
                <a:solidFill>
                  <a:srgbClr val="C7635A"/>
                </a:solidFill>
              </a:defRPr>
            </a:lvl4pPr>
            <a:lvl5pPr>
              <a:defRPr>
                <a:solidFill>
                  <a:srgbClr val="C7635A"/>
                </a:solidFill>
              </a:defRPr>
            </a:lvl5pPr>
            <a:lvl6pPr>
              <a:defRPr>
                <a:solidFill>
                  <a:srgbClr val="C7635A"/>
                </a:solidFill>
              </a:defRPr>
            </a:lvl6pPr>
            <a:lvl7pPr>
              <a:defRPr>
                <a:solidFill>
                  <a:srgbClr val="C7635A"/>
                </a:solidFill>
              </a:defRPr>
            </a:lvl7pPr>
            <a:lvl8pPr>
              <a:defRPr>
                <a:solidFill>
                  <a:srgbClr val="C7635A"/>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6238" y="272606"/>
            <a:ext cx="11511280" cy="4604194"/>
          </a:xfrm>
        </p:spPr>
        <p:txBody>
          <a:bodyPr lIns="457200" tIns="0" rIns="457200" bIns="0" anchor="b" anchorCtr="0">
            <a:normAutofit/>
          </a:bodyPr>
          <a:lstStyle>
            <a:lvl1pPr algn="l">
              <a:defRPr sz="12000">
                <a:solidFill>
                  <a:srgbClr val="F4D55D"/>
                </a:solidFill>
              </a:defRPr>
            </a:lvl1pPr>
          </a:lstStyle>
          <a:p>
            <a:r>
              <a:rPr lang="en-US" dirty="0"/>
              <a:t>Divider</a:t>
            </a:r>
            <a:br>
              <a:rPr lang="en-US" dirty="0"/>
            </a:br>
            <a:r>
              <a:rPr lang="en-US" dirty="0"/>
              <a:t>Slide</a:t>
            </a:r>
          </a:p>
        </p:txBody>
      </p:sp>
      <p:sp>
        <p:nvSpPr>
          <p:cNvPr id="10" name="Text Placeholder 9"/>
          <p:cNvSpPr>
            <a:spLocks noGrp="1"/>
          </p:cNvSpPr>
          <p:nvPr>
            <p:ph type="body" sz="quarter" idx="10" hasCustomPrompt="1"/>
          </p:nvPr>
        </p:nvSpPr>
        <p:spPr>
          <a:xfrm>
            <a:off x="376238" y="4876800"/>
            <a:ext cx="11510962" cy="1595120"/>
          </a:xfrm>
        </p:spPr>
        <p:txBody>
          <a:bodyPr lIns="548640" rIns="457200"/>
          <a:lstStyle>
            <a:lvl1pPr>
              <a:defRPr>
                <a:solidFill>
                  <a:srgbClr val="FFED7D"/>
                </a:solidFill>
              </a:defRPr>
            </a:lvl1pPr>
            <a:lvl2pPr>
              <a:defRPr>
                <a:solidFill>
                  <a:srgbClr val="FFED7D"/>
                </a:solidFill>
              </a:defRPr>
            </a:lvl2pPr>
            <a:lvl3pPr>
              <a:defRPr>
                <a:solidFill>
                  <a:srgbClr val="FFED7D"/>
                </a:solidFill>
              </a:defRPr>
            </a:lvl3pPr>
            <a:lvl4pPr>
              <a:defRPr>
                <a:solidFill>
                  <a:srgbClr val="FFED7D"/>
                </a:solidFill>
              </a:defRPr>
            </a:lvl4pPr>
            <a:lvl5pPr>
              <a:defRPr>
                <a:solidFill>
                  <a:srgbClr val="FFED7D"/>
                </a:solidFill>
              </a:defRPr>
            </a:lvl5pPr>
            <a:lvl6pPr>
              <a:defRPr>
                <a:solidFill>
                  <a:srgbClr val="FFED7D"/>
                </a:solidFill>
              </a:defRPr>
            </a:lvl6pPr>
            <a:lvl7pPr>
              <a:defRPr>
                <a:solidFill>
                  <a:srgbClr val="FFED7D"/>
                </a:solidFill>
              </a:defRPr>
            </a:lvl7pPr>
            <a:lvl8pPr>
              <a:defRPr>
                <a:solidFill>
                  <a:srgbClr val="FFED7D"/>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sec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45440" y="342900"/>
            <a:ext cx="5769864" cy="6199632"/>
          </a:xfrm>
        </p:spPr>
        <p:txBody>
          <a:bodyPr lIns="457200" tIns="457200" rIns="457200" bIns="457200" anchor="ctr" anchorCtr="0">
            <a:normAutofit/>
          </a:bodyPr>
          <a:lstStyle>
            <a:lvl1pPr algn="l">
              <a:defRPr sz="8000">
                <a:solidFill>
                  <a:schemeClr val="bg1"/>
                </a:solidFill>
              </a:defRPr>
            </a:lvl1pPr>
          </a:lstStyle>
          <a:p>
            <a:r>
              <a:rPr lang="en-US" dirty="0"/>
              <a:t>Enter Sub-Section</a:t>
            </a:r>
          </a:p>
        </p:txBody>
      </p:sp>
      <p:sp>
        <p:nvSpPr>
          <p:cNvPr id="3" name="TextBox 2"/>
          <p:cNvSpPr txBox="1"/>
          <p:nvPr userDrawn="1"/>
        </p:nvSpPr>
        <p:spPr>
          <a:xfrm>
            <a:off x="13268960" y="3180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
        <p:nvSpPr>
          <p:cNvPr id="7" name="Text Placeholder 6"/>
          <p:cNvSpPr>
            <a:spLocks noGrp="1"/>
          </p:cNvSpPr>
          <p:nvPr>
            <p:ph type="body" sz="quarter" idx="10"/>
          </p:nvPr>
        </p:nvSpPr>
        <p:spPr>
          <a:xfrm>
            <a:off x="6115050" y="342900"/>
            <a:ext cx="5760720" cy="6199188"/>
          </a:xfrm>
        </p:spPr>
        <p:txBody>
          <a:bodyPr lIns="457200" rIns="457200"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bsec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45440" y="342900"/>
            <a:ext cx="5769864" cy="6199632"/>
          </a:xfrm>
        </p:spPr>
        <p:txBody>
          <a:bodyPr lIns="457200" tIns="457200" rIns="457200" bIns="457200" anchor="ctr" anchorCtr="0">
            <a:normAutofit/>
          </a:bodyPr>
          <a:lstStyle>
            <a:lvl1pPr algn="l">
              <a:defRPr sz="8000">
                <a:solidFill>
                  <a:schemeClr val="bg1"/>
                </a:solidFill>
              </a:defRPr>
            </a:lvl1pPr>
          </a:lstStyle>
          <a:p>
            <a:r>
              <a:rPr lang="en-US" dirty="0"/>
              <a:t>Enter Sub-Section</a:t>
            </a:r>
          </a:p>
        </p:txBody>
      </p:sp>
      <p:sp>
        <p:nvSpPr>
          <p:cNvPr id="3" name="TextBox 2"/>
          <p:cNvSpPr txBox="1"/>
          <p:nvPr userDrawn="1"/>
        </p:nvSpPr>
        <p:spPr>
          <a:xfrm>
            <a:off x="13268960" y="3180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
        <p:nvSpPr>
          <p:cNvPr id="7" name="Text Placeholder 6"/>
          <p:cNvSpPr>
            <a:spLocks noGrp="1"/>
          </p:cNvSpPr>
          <p:nvPr>
            <p:ph type="body" sz="quarter" idx="10"/>
          </p:nvPr>
        </p:nvSpPr>
        <p:spPr>
          <a:xfrm>
            <a:off x="6115050" y="342900"/>
            <a:ext cx="5760720" cy="6199188"/>
          </a:xfrm>
        </p:spPr>
        <p:txBody>
          <a:bodyPr lIns="457200" rIns="457200" anchor="ctr" anchorCtr="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ubsection BASIC">
    <p:spTree>
      <p:nvGrpSpPr>
        <p:cNvPr id="1" name=""/>
        <p:cNvGrpSpPr/>
        <p:nvPr/>
      </p:nvGrpSpPr>
      <p:grpSpPr>
        <a:xfrm>
          <a:off x="0" y="0"/>
          <a:ext cx="0" cy="0"/>
          <a:chOff x="0" y="0"/>
          <a:chExt cx="0" cy="0"/>
        </a:xfrm>
      </p:grpSpPr>
      <p:sp>
        <p:nvSpPr>
          <p:cNvPr id="2" name="Rectangle 1"/>
          <p:cNvSpPr/>
          <p:nvPr userDrawn="1"/>
        </p:nvSpPr>
        <p:spPr>
          <a:xfrm>
            <a:off x="0" y="0"/>
            <a:ext cx="6084140" cy="6858000"/>
          </a:xfrm>
          <a:prstGeom prst="rect">
            <a:avLst/>
          </a:prstGeom>
          <a:solidFill>
            <a:schemeClr val="bg1">
              <a:lumMod val="8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Title 1"/>
          <p:cNvSpPr>
            <a:spLocks noGrp="1"/>
          </p:cNvSpPr>
          <p:nvPr>
            <p:ph type="title" hasCustomPrompt="1"/>
          </p:nvPr>
        </p:nvSpPr>
        <p:spPr>
          <a:xfrm>
            <a:off x="345440" y="342900"/>
            <a:ext cx="5769864" cy="6199632"/>
          </a:xfrm>
        </p:spPr>
        <p:txBody>
          <a:bodyPr lIns="457200" tIns="457200" rIns="457200" bIns="457200" anchor="ctr" anchorCtr="0">
            <a:normAutofit/>
          </a:bodyPr>
          <a:lstStyle>
            <a:lvl1pPr algn="l">
              <a:defRPr sz="8000">
                <a:solidFill>
                  <a:schemeClr val="tx1">
                    <a:lumMod val="65000"/>
                    <a:lumOff val="35000"/>
                  </a:schemeClr>
                </a:solidFill>
              </a:defRPr>
            </a:lvl1pPr>
          </a:lstStyle>
          <a:p>
            <a:r>
              <a:rPr lang="en-US" dirty="0"/>
              <a:t>Internal Sub-Section</a:t>
            </a:r>
          </a:p>
        </p:txBody>
      </p:sp>
      <p:sp>
        <p:nvSpPr>
          <p:cNvPr id="3" name="TextBox 2"/>
          <p:cNvSpPr txBox="1"/>
          <p:nvPr userDrawn="1"/>
        </p:nvSpPr>
        <p:spPr>
          <a:xfrm>
            <a:off x="13268960" y="3180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
        <p:nvSpPr>
          <p:cNvPr id="7" name="Text Placeholder 6"/>
          <p:cNvSpPr>
            <a:spLocks noGrp="1"/>
          </p:cNvSpPr>
          <p:nvPr>
            <p:ph type="body" sz="quarter" idx="10"/>
          </p:nvPr>
        </p:nvSpPr>
        <p:spPr>
          <a:xfrm>
            <a:off x="6115050" y="342900"/>
            <a:ext cx="5760720" cy="6199188"/>
          </a:xfrm>
        </p:spPr>
        <p:txBody>
          <a:bodyPr lIns="457200" rIns="457200" anchor="ctr" anchorCtr="0"/>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vl6pPr>
              <a:defRPr>
                <a:solidFill>
                  <a:schemeClr val="bg1"/>
                </a:solidFill>
              </a:defRPr>
            </a:lvl6pPr>
            <a:lvl7pPr>
              <a:defRPr>
                <a:solidFill>
                  <a:schemeClr val="bg1"/>
                </a:solidFill>
              </a:defRPr>
            </a:lvl7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284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BAS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6238" y="272606"/>
            <a:ext cx="11511280" cy="4604194"/>
          </a:xfrm>
        </p:spPr>
        <p:txBody>
          <a:bodyPr lIns="457200" tIns="0" rIns="457200" bIns="0" anchor="b" anchorCtr="0">
            <a:normAutofit/>
          </a:bodyPr>
          <a:lstStyle>
            <a:lvl1pPr algn="l">
              <a:defRPr sz="12000" baseline="0">
                <a:solidFill>
                  <a:schemeClr val="tx1">
                    <a:lumMod val="65000"/>
                    <a:lumOff val="35000"/>
                  </a:schemeClr>
                </a:solidFill>
              </a:defRPr>
            </a:lvl1pPr>
          </a:lstStyle>
          <a:p>
            <a:r>
              <a:rPr lang="en-US" dirty="0"/>
              <a:t>Internal Divider Slide</a:t>
            </a:r>
          </a:p>
        </p:txBody>
      </p:sp>
      <p:sp>
        <p:nvSpPr>
          <p:cNvPr id="10" name="Text Placeholder 9"/>
          <p:cNvSpPr>
            <a:spLocks noGrp="1"/>
          </p:cNvSpPr>
          <p:nvPr>
            <p:ph type="body" sz="quarter" idx="10" hasCustomPrompt="1"/>
          </p:nvPr>
        </p:nvSpPr>
        <p:spPr>
          <a:xfrm>
            <a:off x="376238" y="4876800"/>
            <a:ext cx="11510962" cy="1595120"/>
          </a:xfrm>
        </p:spPr>
        <p:txBody>
          <a:bodyPr lIns="548640" rIns="457200"/>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solidFill>
              </a:defRPr>
            </a:lvl5pPr>
            <a:lvl6pPr>
              <a:defRPr>
                <a:solidFill>
                  <a:schemeClr val="tx1"/>
                </a:solidFill>
              </a:defRPr>
            </a:lvl6pPr>
            <a:lvl7pPr>
              <a:defRPr>
                <a:solidFill>
                  <a:schemeClr val="tx1">
                    <a:lumMod val="65000"/>
                    <a:lumOff val="35000"/>
                  </a:schemeClr>
                </a:solidFill>
              </a:defRPr>
            </a:lvl7pPr>
            <a:lvl8pPr>
              <a:defRPr>
                <a:solidFill>
                  <a:srgbClr val="FFED7D"/>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6"/>
            <a:r>
              <a:rPr lang="en-US" dirty="0"/>
              <a:t>Fifth level	</a:t>
            </a:r>
          </a:p>
        </p:txBody>
      </p:sp>
    </p:spTree>
    <p:extLst>
      <p:ext uri="{BB962C8B-B14F-4D97-AF65-F5344CB8AC3E}">
        <p14:creationId xmlns:p14="http://schemas.microsoft.com/office/powerpoint/2010/main" val="35179948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ig Quote BASIC">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1843639"/>
            <a:ext cx="11511280" cy="5068073"/>
          </a:xfrm>
        </p:spPr>
        <p:txBody>
          <a:bodyPr lIns="457200" tIns="0" rIns="457200" bIns="0" anchor="t" anchorCtr="0">
            <a:normAutofit/>
          </a:bodyPr>
          <a:lstStyle>
            <a:lvl1pPr algn="ctr">
              <a:defRPr sz="9600">
                <a:solidFill>
                  <a:schemeClr val="tx1">
                    <a:lumMod val="65000"/>
                    <a:lumOff val="35000"/>
                  </a:schemeClr>
                </a:solidFill>
              </a:defRPr>
            </a:lvl1pPr>
          </a:lstStyle>
          <a:p>
            <a:r>
              <a:rPr lang="en-US" dirty="0"/>
              <a:t>Internal Use big quote here for impact </a:t>
            </a:r>
          </a:p>
        </p:txBody>
      </p:sp>
      <p:sp>
        <p:nvSpPr>
          <p:cNvPr id="4" name="Rectangle 3"/>
          <p:cNvSpPr/>
          <p:nvPr userDrawn="1"/>
        </p:nvSpPr>
        <p:spPr>
          <a:xfrm>
            <a:off x="375921" y="713770"/>
            <a:ext cx="11511280" cy="1569660"/>
          </a:xfrm>
          <a:prstGeom prst="rect">
            <a:avLst/>
          </a:prstGeom>
        </p:spPr>
        <p:txBody>
          <a:bodyPr wrap="square" lIns="0" tIns="0" rIns="0" bIns="0" anchor="b" anchorCtr="0">
            <a:noAutofit/>
          </a:bodyPr>
          <a:lstStyle/>
          <a:p>
            <a:pPr algn="ctr"/>
            <a:r>
              <a:rPr lang="en-US" sz="12000" dirty="0">
                <a:solidFill>
                  <a:schemeClr val="tx1">
                    <a:lumMod val="65000"/>
                    <a:lumOff val="35000"/>
                  </a:schemeClr>
                </a:solidFill>
                <a:latin typeface="ITC Avant Garde Gothic LT" charset="0"/>
                <a:ea typeface="ITC Avant Garde Gothic LT" charset="0"/>
                <a:cs typeface="ITC Avant Garde Gothic LT" charset="0"/>
              </a:rPr>
              <a:t>”</a:t>
            </a:r>
            <a:endParaRPr lang="en-US" sz="12000" b="0" i="0" dirty="0">
              <a:solidFill>
                <a:schemeClr val="tx1">
                  <a:lumMod val="65000"/>
                  <a:lumOff val="35000"/>
                </a:schemeClr>
              </a:solidFill>
              <a:latin typeface="ITC Avant Garde Gothic LT" charset="0"/>
              <a:ea typeface="ITC Avant Garde Gothic LT" charset="0"/>
              <a:cs typeface="ITC Avant Garde Gothic LT" charset="0"/>
            </a:endParaRPr>
          </a:p>
        </p:txBody>
      </p:sp>
    </p:spTree>
    <p:extLst>
      <p:ext uri="{BB962C8B-B14F-4D97-AF65-F5344CB8AC3E}">
        <p14:creationId xmlns:p14="http://schemas.microsoft.com/office/powerpoint/2010/main" val="27059829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Impact BASIC">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272288"/>
            <a:ext cx="11511280" cy="6199632"/>
          </a:xfrm>
        </p:spPr>
        <p:txBody>
          <a:bodyPr lIns="457200" tIns="457200" rIns="457200" bIns="457200" anchor="ctr" anchorCtr="0">
            <a:normAutofit/>
          </a:bodyPr>
          <a:lstStyle>
            <a:lvl1pPr algn="ctr">
              <a:defRPr sz="9600" baseline="0">
                <a:solidFill>
                  <a:schemeClr val="tx1">
                    <a:lumMod val="65000"/>
                    <a:lumOff val="35000"/>
                  </a:schemeClr>
                </a:solidFill>
              </a:defRPr>
            </a:lvl1pPr>
          </a:lstStyle>
          <a:p>
            <a:r>
              <a:rPr lang="en-US" dirty="0"/>
              <a:t>Internal Use Statement here for impact </a:t>
            </a:r>
          </a:p>
        </p:txBody>
      </p:sp>
    </p:spTree>
    <p:extLst>
      <p:ext uri="{BB962C8B-B14F-4D97-AF65-F5344CB8AC3E}">
        <p14:creationId xmlns:p14="http://schemas.microsoft.com/office/powerpoint/2010/main" val="6856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46720" y="1338580"/>
            <a:ext cx="3840480" cy="4432300"/>
          </a:xfrm>
        </p:spPr>
        <p:txBody>
          <a:bodyPr lIns="0" tIns="0" rIns="0" bIns="0" anchor="b">
            <a:noAutofit/>
          </a:bodyPr>
          <a:lstStyle>
            <a:lvl1pPr algn="l">
              <a:defRPr sz="4000" baseline="0">
                <a:solidFill>
                  <a:schemeClr val="tx1">
                    <a:lumMod val="65000"/>
                    <a:lumOff val="35000"/>
                  </a:schemeClr>
                </a:solidFill>
              </a:defRPr>
            </a:lvl1pPr>
          </a:lstStyle>
          <a:p>
            <a:r>
              <a:rPr lang="en-US" dirty="0"/>
              <a:t>Enter The Name of Presentation</a:t>
            </a:r>
          </a:p>
        </p:txBody>
      </p:sp>
      <p:sp>
        <p:nvSpPr>
          <p:cNvPr id="3" name="Subtitle 2"/>
          <p:cNvSpPr>
            <a:spLocks noGrp="1"/>
          </p:cNvSpPr>
          <p:nvPr>
            <p:ph type="subTitle" idx="1"/>
          </p:nvPr>
        </p:nvSpPr>
        <p:spPr>
          <a:xfrm>
            <a:off x="8046720" y="6030121"/>
            <a:ext cx="3586480" cy="614519"/>
          </a:xfrm>
        </p:spPr>
        <p:txBody>
          <a:bodyPr lIns="0" tIns="0" rIns="0" bIns="0">
            <a:noAutofit/>
          </a:bodyPr>
          <a:lstStyle>
            <a:lvl1pPr marL="0" indent="0" algn="l">
              <a:buNone/>
              <a:defRPr sz="1400" b="0" i="0">
                <a:solidFill>
                  <a:schemeClr val="tx1">
                    <a:lumMod val="65000"/>
                    <a:lumOff val="35000"/>
                  </a:schemeClr>
                </a:solidFill>
                <a:latin typeface="Helvetica Neue" charset="0"/>
                <a:ea typeface="Helvetica Neue" charset="0"/>
                <a:cs typeface="Helvetica Neu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p:cNvSpPr/>
          <p:nvPr userDrawn="1"/>
        </p:nvSpPr>
        <p:spPr>
          <a:xfrm>
            <a:off x="0" y="0"/>
            <a:ext cx="3483226"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9871" t="8046" b="11905"/>
          <a:stretch/>
        </p:blipFill>
        <p:spPr>
          <a:xfrm>
            <a:off x="0" y="0"/>
            <a:ext cx="7721600" cy="6858001"/>
          </a:xfrm>
          <a:prstGeom prst="rect">
            <a:avLst/>
          </a:prstGeom>
        </p:spPr>
      </p:pic>
    </p:spTree>
    <p:extLst>
      <p:ext uri="{BB962C8B-B14F-4D97-AF65-F5344CB8AC3E}">
        <p14:creationId xmlns:p14="http://schemas.microsoft.com/office/powerpoint/2010/main" val="29035815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30809" y="1668018"/>
            <a:ext cx="11256391" cy="4874513"/>
          </a:xfrm>
        </p:spPr>
        <p:txBody>
          <a:bodyPr lIns="457200" tIns="228600" rIns="457200" bIns="457200" anchor="t" anchorCtr="0"/>
          <a:lstStyle>
            <a:lvl1pPr>
              <a:defRPr>
                <a:solidFill>
                  <a:srgbClr val="F0AE57"/>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
        <p:nvSpPr>
          <p:cNvPr id="2" name="Title 1"/>
          <p:cNvSpPr>
            <a:spLocks noGrp="1"/>
          </p:cNvSpPr>
          <p:nvPr>
            <p:ph type="title"/>
          </p:nvPr>
        </p:nvSpPr>
        <p:spPr>
          <a:xfrm>
            <a:off x="630807" y="342456"/>
            <a:ext cx="11256393" cy="1325563"/>
          </a:xfrm>
        </p:spPr>
        <p:txBody>
          <a:bodyPr lIns="457200">
            <a:normAutofit/>
          </a:bodyPr>
          <a:lstStyle>
            <a:lvl1pPr>
              <a:defRPr sz="4000">
                <a:solidFill>
                  <a:srgbClr val="E77E6D"/>
                </a:solidFill>
              </a:defRPr>
            </a:lvl1pPr>
          </a:lstStyle>
          <a:p>
            <a:r>
              <a:rPr lang="en-US"/>
              <a:t>Click to edit Master title style</a:t>
            </a:r>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rt Art Box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30807" y="342456"/>
            <a:ext cx="11256393" cy="1325563"/>
          </a:xfrm>
        </p:spPr>
        <p:txBody>
          <a:bodyPr lIns="457200">
            <a:normAutofit/>
          </a:bodyPr>
          <a:lstStyle>
            <a:lvl1pPr>
              <a:defRPr sz="4000">
                <a:solidFill>
                  <a:srgbClr val="E77E6D"/>
                </a:solidFill>
              </a:defRPr>
            </a:lvl1pPr>
          </a:lstStyle>
          <a:p>
            <a:r>
              <a:rPr lang="en-US"/>
              <a:t>Click to edit Master title style</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asic Slide 2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30809" y="1668018"/>
            <a:ext cx="11256391" cy="4874513"/>
          </a:xfrm>
        </p:spPr>
        <p:txBody>
          <a:bodyPr lIns="457200" tIns="228600" rIns="457200" bIns="457200" numCol="2" spcCol="228600" anchor="t" anchorCtr="0"/>
          <a:lstStyle>
            <a:lvl1pPr>
              <a:defRPr>
                <a:solidFill>
                  <a:srgbClr val="F0AE57"/>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
        <p:nvSpPr>
          <p:cNvPr id="2" name="Title 1"/>
          <p:cNvSpPr>
            <a:spLocks noGrp="1"/>
          </p:cNvSpPr>
          <p:nvPr>
            <p:ph type="title"/>
          </p:nvPr>
        </p:nvSpPr>
        <p:spPr>
          <a:xfrm>
            <a:off x="630807" y="342456"/>
            <a:ext cx="11256393" cy="1325563"/>
          </a:xfrm>
        </p:spPr>
        <p:txBody>
          <a:bodyPr lIns="457200">
            <a:normAutofit/>
          </a:bodyPr>
          <a:lstStyle>
            <a:lvl1pPr>
              <a:defRPr sz="4000">
                <a:solidFill>
                  <a:srgbClr val="E77E6D"/>
                </a:solidFill>
              </a:defRPr>
            </a:lvl1pPr>
          </a:lstStyle>
          <a:p>
            <a:r>
              <a:rPr lang="en-US"/>
              <a:t>Click to edit Master title style</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icture R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201920" y="0"/>
            <a:ext cx="6990079" cy="6858000"/>
          </a:xfrm>
        </p:spPr>
        <p:txBody>
          <a:bodyPr tIns="91440" bIns="91440" anchor="ctr" anchorCtr="0"/>
          <a:lstStyle>
            <a:lvl1pPr algn="ctr">
              <a:defRPr/>
            </a:lvl1pPr>
          </a:lstStyle>
          <a:p>
            <a:r>
              <a:rPr lang="en-US"/>
              <a:t>Click icon to add picture</a:t>
            </a:r>
            <a:endParaRPr lang="en-US" dirty="0"/>
          </a:p>
        </p:txBody>
      </p:sp>
      <p:sp>
        <p:nvSpPr>
          <p:cNvPr id="3" name="Content Placeholder 2"/>
          <p:cNvSpPr>
            <a:spLocks noGrp="1"/>
          </p:cNvSpPr>
          <p:nvPr>
            <p:ph idx="1" hasCustomPrompt="1"/>
          </p:nvPr>
        </p:nvSpPr>
        <p:spPr>
          <a:xfrm>
            <a:off x="630809" y="342900"/>
            <a:ext cx="4571111" cy="6199632"/>
          </a:xfrm>
        </p:spPr>
        <p:txBody>
          <a:bodyPr lIns="457200" tIns="228600" rIns="548640" bIns="457200" anchor="t" anchorCtr="0"/>
          <a:lstStyle>
            <a:lvl1pPr>
              <a:defRPr>
                <a:solidFill>
                  <a:srgbClr val="F0AE57"/>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cture RIght -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201920" y="0"/>
            <a:ext cx="6990079" cy="5232844"/>
          </a:xfrm>
        </p:spPr>
        <p:txBody>
          <a:bodyPr tIns="91440" bIns="91440" anchor="ctr" anchorCtr="0"/>
          <a:lstStyle>
            <a:lvl1pPr algn="ctr">
              <a:defRPr/>
            </a:lvl1pPr>
          </a:lstStyle>
          <a:p>
            <a:r>
              <a:rPr lang="en-US"/>
              <a:t>Click icon to add picture</a:t>
            </a:r>
            <a:endParaRPr lang="en-US" dirty="0"/>
          </a:p>
        </p:txBody>
      </p:sp>
      <p:sp>
        <p:nvSpPr>
          <p:cNvPr id="3" name="Content Placeholder 2"/>
          <p:cNvSpPr>
            <a:spLocks noGrp="1"/>
          </p:cNvSpPr>
          <p:nvPr>
            <p:ph idx="1" hasCustomPrompt="1"/>
          </p:nvPr>
        </p:nvSpPr>
        <p:spPr>
          <a:xfrm>
            <a:off x="630809" y="342900"/>
            <a:ext cx="4571111" cy="6199632"/>
          </a:xfrm>
        </p:spPr>
        <p:txBody>
          <a:bodyPr lIns="457200" tIns="228600" rIns="548640" bIns="457200" anchor="t" anchorCtr="0"/>
          <a:lstStyle>
            <a:lvl1pPr>
              <a:defRPr>
                <a:solidFill>
                  <a:srgbClr val="F0AE57"/>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
        <p:nvSpPr>
          <p:cNvPr id="4" name="Text Placeholder 4"/>
          <p:cNvSpPr>
            <a:spLocks noGrp="1"/>
          </p:cNvSpPr>
          <p:nvPr>
            <p:ph type="body" sz="quarter" idx="11"/>
          </p:nvPr>
        </p:nvSpPr>
        <p:spPr>
          <a:xfrm>
            <a:off x="5201920" y="5232844"/>
            <a:ext cx="6685281" cy="1309688"/>
          </a:xfrm>
        </p:spPr>
        <p:txBody>
          <a:bodyPr lIns="91440"/>
          <a:lstStyle>
            <a:lvl1pPr algn="r">
              <a:defRPr>
                <a:solidFill>
                  <a:schemeClr val="tx1">
                    <a:lumMod val="65000"/>
                    <a:lumOff val="35000"/>
                  </a:schemeClr>
                </a:solidFill>
              </a:defRPr>
            </a:lvl1pPr>
            <a:lvl2pPr algn="r">
              <a:defRPr>
                <a:solidFill>
                  <a:schemeClr val="tx1">
                    <a:lumMod val="65000"/>
                    <a:lumOff val="35000"/>
                  </a:schemeClr>
                </a:solidFill>
              </a:defRPr>
            </a:lvl2pPr>
            <a:lvl3pPr algn="r">
              <a:defRPr>
                <a:solidFill>
                  <a:schemeClr val="tx1">
                    <a:lumMod val="65000"/>
                    <a:lumOff val="35000"/>
                  </a:schemeClr>
                </a:solidFill>
              </a:defRPr>
            </a:lvl3pPr>
            <a:lvl4pPr algn="r">
              <a:defRPr>
                <a:solidFill>
                  <a:schemeClr val="tx1">
                    <a:lumMod val="65000"/>
                    <a:lumOff val="35000"/>
                  </a:schemeClr>
                </a:solidFill>
              </a:defRPr>
            </a:lvl4pPr>
            <a:lvl5pPr algn="r">
              <a:defRPr/>
            </a:lvl5pPr>
            <a:lvl6pPr algn="r">
              <a:defRPr/>
            </a:lvl6pPr>
            <a:lvl7pPr algn="r">
              <a:defRPr/>
            </a:lvl7pPr>
            <a:lvl8pPr algn="r">
              <a:defRPr>
                <a:solidFill>
                  <a:schemeClr val="tx1">
                    <a:lumMod val="65000"/>
                    <a:lumOff val="35000"/>
                  </a:schemeClr>
                </a:solidFill>
              </a:defRPr>
            </a:lvl8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Agen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5440" y="342900"/>
            <a:ext cx="5769864" cy="6199632"/>
          </a:xfrm>
        </p:spPr>
        <p:txBody>
          <a:bodyPr tIns="91440" bIns="91440">
            <a:normAutofit/>
          </a:bodyPr>
          <a:lstStyle>
            <a:lvl1pPr algn="ctr">
              <a:defRPr sz="8000">
                <a:solidFill>
                  <a:schemeClr val="bg1"/>
                </a:solidFill>
              </a:defRPr>
            </a:lvl1pPr>
          </a:lstStyle>
          <a:p>
            <a:r>
              <a:rPr lang="en-US" dirty="0"/>
              <a:t>Agenda</a:t>
            </a:r>
          </a:p>
        </p:txBody>
      </p:sp>
      <p:sp>
        <p:nvSpPr>
          <p:cNvPr id="3" name="Content Placeholder 2"/>
          <p:cNvSpPr>
            <a:spLocks noGrp="1"/>
          </p:cNvSpPr>
          <p:nvPr>
            <p:ph idx="1"/>
          </p:nvPr>
        </p:nvSpPr>
        <p:spPr>
          <a:xfrm>
            <a:off x="7630160" y="342900"/>
            <a:ext cx="3972560" cy="6199632"/>
          </a:xfrm>
        </p:spPr>
        <p:txBody>
          <a:bodyPr anchor="ctr" anchorCtr="0"/>
          <a:lstStyle>
            <a:lvl1pPr>
              <a:defRPr>
                <a:solidFill>
                  <a:schemeClr val="bg1"/>
                </a:solidFill>
              </a:defRPr>
            </a:lvl1pPr>
            <a:lvl2pPr>
              <a:defRPr sz="16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1843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ig Copy Sideba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15304" y="342900"/>
            <a:ext cx="5487416" cy="6199632"/>
          </a:xfrm>
        </p:spPr>
        <p:txBody>
          <a:bodyPr lIns="457200" tIns="457200" rIns="457200" bIns="457200" anchor="ctr" anchorCtr="0"/>
          <a:lstStyle>
            <a:lvl1pPr>
              <a:defRPr>
                <a:solidFill>
                  <a:schemeClr val="tx1">
                    <a:lumMod val="65000"/>
                    <a:lumOff val="35000"/>
                  </a:schemeClr>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5"/>
            <a:r>
              <a:rPr lang="en-US" dirty="0"/>
              <a:t>Fourth level</a:t>
            </a:r>
          </a:p>
          <a:p>
            <a:pPr lvl="6"/>
            <a:r>
              <a:rPr lang="en-US" dirty="0"/>
              <a:t>Fifth level</a:t>
            </a:r>
          </a:p>
        </p:txBody>
      </p:sp>
      <p:sp>
        <p:nvSpPr>
          <p:cNvPr id="2" name="Title 1"/>
          <p:cNvSpPr>
            <a:spLocks noGrp="1"/>
          </p:cNvSpPr>
          <p:nvPr>
            <p:ph type="title" hasCustomPrompt="1"/>
          </p:nvPr>
        </p:nvSpPr>
        <p:spPr>
          <a:xfrm>
            <a:off x="345440" y="342900"/>
            <a:ext cx="5769864" cy="6199632"/>
          </a:xfrm>
        </p:spPr>
        <p:txBody>
          <a:bodyPr lIns="457200" tIns="457200" rIns="457200" bIns="457200" anchor="ctr" anchorCtr="0">
            <a:normAutofit/>
          </a:bodyPr>
          <a:lstStyle>
            <a:lvl1pPr algn="l">
              <a:defRPr sz="6400">
                <a:solidFill>
                  <a:srgbClr val="FF7264"/>
                </a:solidFill>
              </a:defRPr>
            </a:lvl1pPr>
          </a:lstStyle>
          <a:p>
            <a:r>
              <a:rPr lang="en-US" dirty="0"/>
              <a:t>Big Copy</a:t>
            </a:r>
            <a:br>
              <a:rPr lang="en-US" dirty="0"/>
            </a:br>
            <a:r>
              <a:rPr lang="en-US" dirty="0"/>
              <a:t>On the Sidebar</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Copy Sidebar -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115304" y="342900"/>
            <a:ext cx="5487416" cy="6199632"/>
          </a:xfrm>
        </p:spPr>
        <p:txBody>
          <a:bodyPr lIns="457200" tIns="457200" rIns="457200" bIns="457200" anchor="ctr" anchorCtr="0"/>
          <a:lstStyle>
            <a:lvl1pPr>
              <a:defRPr>
                <a:solidFill>
                  <a:schemeClr val="tx1">
                    <a:lumMod val="65000"/>
                    <a:lumOff val="35000"/>
                  </a:schemeClr>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0"/>
            <a:r>
              <a:rPr lang="en-US" dirty="0"/>
              <a:t>Fourth level</a:t>
            </a:r>
          </a:p>
          <a:p>
            <a:pPr lvl="1"/>
            <a:r>
              <a:rPr lang="en-US" dirty="0"/>
              <a:t>Fifth level</a:t>
            </a:r>
          </a:p>
        </p:txBody>
      </p:sp>
      <p:sp>
        <p:nvSpPr>
          <p:cNvPr id="2" name="Title 1"/>
          <p:cNvSpPr>
            <a:spLocks noGrp="1"/>
          </p:cNvSpPr>
          <p:nvPr>
            <p:ph type="title" hasCustomPrompt="1"/>
          </p:nvPr>
        </p:nvSpPr>
        <p:spPr>
          <a:xfrm>
            <a:off x="345440" y="342900"/>
            <a:ext cx="5769864" cy="4889500"/>
          </a:xfrm>
        </p:spPr>
        <p:txBody>
          <a:bodyPr lIns="457200" tIns="457200" rIns="457200" bIns="457200" anchor="ctr" anchorCtr="0">
            <a:normAutofit/>
          </a:bodyPr>
          <a:lstStyle>
            <a:lvl1pPr algn="l">
              <a:defRPr sz="6400">
                <a:solidFill>
                  <a:srgbClr val="FF7264"/>
                </a:solidFill>
              </a:defRPr>
            </a:lvl1pPr>
          </a:lstStyle>
          <a:p>
            <a:r>
              <a:rPr lang="en-US" dirty="0"/>
              <a:t>Big Copy</a:t>
            </a:r>
            <a:br>
              <a:rPr lang="en-US" dirty="0"/>
            </a:br>
            <a:r>
              <a:rPr lang="en-US" dirty="0"/>
              <a:t>On the Sidebar</a:t>
            </a:r>
          </a:p>
        </p:txBody>
      </p:sp>
      <p:sp>
        <p:nvSpPr>
          <p:cNvPr id="5" name="Text Placeholder 4"/>
          <p:cNvSpPr>
            <a:spLocks noGrp="1"/>
          </p:cNvSpPr>
          <p:nvPr>
            <p:ph type="body" sz="quarter" idx="10" hasCustomPrompt="1"/>
          </p:nvPr>
        </p:nvSpPr>
        <p:spPr>
          <a:xfrm>
            <a:off x="346075" y="5232400"/>
            <a:ext cx="5768975" cy="1309688"/>
          </a:xfrm>
        </p:spPr>
        <p:txBody>
          <a:bodyPr lIns="457200"/>
          <a:lstStyle>
            <a:lvl1pPr>
              <a:defRPr>
                <a:solidFill>
                  <a:schemeClr val="tx1">
                    <a:lumMod val="65000"/>
                    <a:lumOff val="35000"/>
                  </a:schemeClr>
                </a:solidFill>
              </a:defRPr>
            </a:lvl1pPr>
            <a:lvl2pPr>
              <a:defRPr>
                <a:solidFill>
                  <a:schemeClr val="tx1">
                    <a:lumMod val="65000"/>
                    <a:lumOff val="35000"/>
                  </a:schemeClr>
                </a:solidFill>
              </a:defRPr>
            </a:lvl2pPr>
            <a:lvl4pPr>
              <a:defRPr>
                <a:solidFill>
                  <a:schemeClr val="tx1">
                    <a:lumMod val="65000"/>
                    <a:lumOff val="35000"/>
                  </a:schemeClr>
                </a:solidFill>
              </a:defRPr>
            </a:lvl4pPr>
            <a:lvl5pPr>
              <a:defRPr>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0"/>
            <a:r>
              <a:rPr lang="en-US" dirty="0"/>
              <a:t>Second level</a:t>
            </a:r>
          </a:p>
          <a:p>
            <a:pPr lvl="1"/>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with Picture 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 y="0"/>
            <a:ext cx="6115050" cy="6858000"/>
          </a:xfrm>
        </p:spPr>
        <p:txBody>
          <a:bodyPr tIns="91440" bIns="91440" anchor="ctr" anchorCtr="0"/>
          <a:lstStyle>
            <a:lvl1pPr algn="ctr">
              <a:defRPr/>
            </a:lvl1pPr>
          </a:lstStyle>
          <a:p>
            <a:r>
              <a:rPr lang="en-US"/>
              <a:t>Click icon to add picture</a:t>
            </a:r>
            <a:endParaRPr lang="en-US" dirty="0"/>
          </a:p>
        </p:txBody>
      </p:sp>
      <p:sp>
        <p:nvSpPr>
          <p:cNvPr id="3" name="Content Placeholder 2"/>
          <p:cNvSpPr>
            <a:spLocks noGrp="1"/>
          </p:cNvSpPr>
          <p:nvPr>
            <p:ph idx="1" hasCustomPrompt="1"/>
          </p:nvPr>
        </p:nvSpPr>
        <p:spPr>
          <a:xfrm>
            <a:off x="6115304" y="342900"/>
            <a:ext cx="5487416" cy="6199632"/>
          </a:xfrm>
        </p:spPr>
        <p:txBody>
          <a:bodyPr lIns="457200" tIns="457200" rIns="457200" bIns="457200" anchor="ctr" anchorCtr="0"/>
          <a:lstStyle>
            <a:lvl1pPr>
              <a:defRPr>
                <a:solidFill>
                  <a:srgbClr val="FF7264"/>
                </a:solidFill>
              </a:defRPr>
            </a:lvl1pPr>
            <a:lvl2pPr>
              <a:defRPr sz="1600">
                <a:solidFill>
                  <a:schemeClr val="tx1">
                    <a:lumMod val="65000"/>
                    <a:lumOff val="35000"/>
                  </a:schemeClr>
                </a:solidFill>
              </a:defRPr>
            </a:lvl2pPr>
            <a:lvl3pPr>
              <a:defRPr sz="1600">
                <a:solidFill>
                  <a:schemeClr val="tx1">
                    <a:lumMod val="65000"/>
                    <a:lumOff val="35000"/>
                  </a:schemeClr>
                </a:solidFill>
              </a:defRPr>
            </a:lvl3pPr>
            <a:lvl4pPr>
              <a:defRPr sz="1400">
                <a:solidFill>
                  <a:schemeClr val="tx1">
                    <a:lumMod val="65000"/>
                    <a:lumOff val="35000"/>
                  </a:schemeClr>
                </a:solidFill>
              </a:defRPr>
            </a:lvl4pPr>
            <a:lvl5pPr>
              <a:defRPr sz="1400">
                <a:solidFill>
                  <a:schemeClr val="tx1">
                    <a:lumMod val="65000"/>
                    <a:lumOff val="35000"/>
                  </a:schemeClr>
                </a:solidFill>
              </a:defRPr>
            </a:lvl5pPr>
            <a:lvl6pPr>
              <a:defRPr>
                <a:solidFill>
                  <a:schemeClr val="tx1">
                    <a:lumMod val="65000"/>
                    <a:lumOff val="35000"/>
                  </a:schemeClr>
                </a:solidFill>
              </a:defRPr>
            </a:lvl6pPr>
            <a:lvl7pPr>
              <a:defRPr>
                <a:solidFill>
                  <a:schemeClr val="tx1">
                    <a:lumMod val="65000"/>
                    <a:lumOff val="35000"/>
                  </a:schemeClr>
                </a:solidFill>
              </a:defRPr>
            </a:lvl7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Fourth level</a:t>
            </a:r>
          </a:p>
          <a:p>
            <a:pPr lvl="6"/>
            <a:r>
              <a:rPr lang="en-US" dirty="0"/>
              <a:t>Fifth level</a:t>
            </a:r>
          </a:p>
          <a:p>
            <a:pPr lvl="4"/>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de by Side Phot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5"/>
          <p:cNvSpPr>
            <a:spLocks noGrp="1"/>
          </p:cNvSpPr>
          <p:nvPr>
            <p:ph type="pic" sz="quarter" idx="11"/>
          </p:nvPr>
        </p:nvSpPr>
        <p:spPr>
          <a:xfrm>
            <a:off x="6092191" y="0"/>
            <a:ext cx="6115050" cy="6858000"/>
          </a:xfrm>
        </p:spPr>
        <p:txBody>
          <a:bodyPr tIns="91440" bIns="91440" anchor="ctr" anchorCtr="0"/>
          <a:lstStyle>
            <a:lvl1pPr algn="ctr">
              <a:defRPr/>
            </a:lvl1pPr>
          </a:lstStyle>
          <a:p>
            <a:r>
              <a:rPr lang="en-US"/>
              <a:t>Click icon to add picture</a:t>
            </a:r>
            <a:endParaRPr lang="en-US" dirty="0"/>
          </a:p>
        </p:txBody>
      </p:sp>
      <p:sp>
        <p:nvSpPr>
          <p:cNvPr id="6" name="Picture Placeholder 5"/>
          <p:cNvSpPr>
            <a:spLocks noGrp="1"/>
          </p:cNvSpPr>
          <p:nvPr>
            <p:ph type="pic" sz="quarter" idx="10"/>
          </p:nvPr>
        </p:nvSpPr>
        <p:spPr>
          <a:xfrm>
            <a:off x="1" y="0"/>
            <a:ext cx="6115050" cy="6858000"/>
          </a:xfrm>
        </p:spPr>
        <p:txBody>
          <a:bodyPr tIns="91440" bIns="91440" anchor="ctr" anchorCtr="0"/>
          <a:lstStyle>
            <a:lvl1pPr algn="ctr">
              <a:defRPr/>
            </a:lvl1pPr>
          </a:lstStyle>
          <a:p>
            <a:r>
              <a:rPr lang="en-US"/>
              <a:t>Click icon to add picture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1843639"/>
            <a:ext cx="11511280" cy="5068073"/>
          </a:xfrm>
        </p:spPr>
        <p:txBody>
          <a:bodyPr lIns="457200" tIns="0" rIns="457200" bIns="0" anchor="t" anchorCtr="0">
            <a:normAutofit/>
          </a:bodyPr>
          <a:lstStyle>
            <a:lvl1pPr algn="ctr">
              <a:defRPr sz="9600">
                <a:solidFill>
                  <a:srgbClr val="FFED7D"/>
                </a:solidFill>
              </a:defRPr>
            </a:lvl1pPr>
          </a:lstStyle>
          <a:p>
            <a:r>
              <a:rPr lang="en-US" dirty="0"/>
              <a:t>Enter a big quote here for impact </a:t>
            </a:r>
          </a:p>
        </p:txBody>
      </p:sp>
      <p:sp>
        <p:nvSpPr>
          <p:cNvPr id="4" name="Rectangle 3"/>
          <p:cNvSpPr/>
          <p:nvPr userDrawn="1"/>
        </p:nvSpPr>
        <p:spPr>
          <a:xfrm>
            <a:off x="375921" y="713770"/>
            <a:ext cx="11511280" cy="1569660"/>
          </a:xfrm>
          <a:prstGeom prst="rect">
            <a:avLst/>
          </a:prstGeom>
        </p:spPr>
        <p:txBody>
          <a:bodyPr wrap="square" lIns="0" tIns="0" rIns="0" bIns="0" anchor="b" anchorCtr="0">
            <a:noAutofit/>
          </a:bodyPr>
          <a:lstStyle/>
          <a:p>
            <a:pPr algn="ctr"/>
            <a:r>
              <a:rPr lang="en-US" sz="12000" dirty="0">
                <a:solidFill>
                  <a:srgbClr val="FFED7D"/>
                </a:solidFill>
                <a:latin typeface="ITC Avant Garde Gothic LT" charset="0"/>
                <a:ea typeface="ITC Avant Garde Gothic LT" charset="0"/>
                <a:cs typeface="ITC Avant Garde Gothic LT" charset="0"/>
              </a:rPr>
              <a:t>”</a:t>
            </a:r>
            <a:endParaRPr lang="en-US" sz="12000" b="0" i="0" dirty="0">
              <a:latin typeface="ITC Avant Garde Gothic LT" charset="0"/>
              <a:ea typeface="ITC Avant Garde Gothic LT" charset="0"/>
              <a:cs typeface="ITC Avant Garde Gothic LT"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g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5920" y="1843639"/>
            <a:ext cx="11511280" cy="5068073"/>
          </a:xfrm>
        </p:spPr>
        <p:txBody>
          <a:bodyPr lIns="457200" tIns="0" rIns="457200" bIns="0" anchor="t" anchorCtr="0">
            <a:normAutofit/>
          </a:bodyPr>
          <a:lstStyle>
            <a:lvl1pPr algn="ctr">
              <a:defRPr sz="9600">
                <a:solidFill>
                  <a:srgbClr val="44A4BD"/>
                </a:solidFill>
              </a:defRPr>
            </a:lvl1pPr>
          </a:lstStyle>
          <a:p>
            <a:r>
              <a:rPr lang="en-US" dirty="0"/>
              <a:t>Enter a big quote here for impact </a:t>
            </a:r>
          </a:p>
        </p:txBody>
      </p:sp>
      <p:sp>
        <p:nvSpPr>
          <p:cNvPr id="4" name="Rectangle 3"/>
          <p:cNvSpPr/>
          <p:nvPr userDrawn="1"/>
        </p:nvSpPr>
        <p:spPr>
          <a:xfrm>
            <a:off x="375921" y="713770"/>
            <a:ext cx="11511280" cy="1569660"/>
          </a:xfrm>
          <a:prstGeom prst="rect">
            <a:avLst/>
          </a:prstGeom>
        </p:spPr>
        <p:txBody>
          <a:bodyPr wrap="square" lIns="0" tIns="0" rIns="0" bIns="0" anchor="b" anchorCtr="0">
            <a:noAutofit/>
          </a:bodyPr>
          <a:lstStyle/>
          <a:p>
            <a:pPr algn="ctr"/>
            <a:r>
              <a:rPr lang="en-US" sz="12000" dirty="0">
                <a:solidFill>
                  <a:srgbClr val="44A4BD"/>
                </a:solidFill>
                <a:latin typeface="ITC Avant Garde Gothic LT" charset="0"/>
                <a:ea typeface="ITC Avant Garde Gothic LT" charset="0"/>
                <a:cs typeface="ITC Avant Garde Gothic LT" charset="0"/>
              </a:rPr>
              <a:t>”</a:t>
            </a:r>
            <a:endParaRPr lang="en-US" sz="12000" b="0" i="0" dirty="0">
              <a:solidFill>
                <a:srgbClr val="44A4BD"/>
              </a:solidFill>
              <a:latin typeface="ITC Avant Garde Gothic LT" charset="0"/>
              <a:ea typeface="ITC Avant Garde Gothic LT" charset="0"/>
              <a:cs typeface="ITC Avant Garde Gothic LT"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userDrawn="1"/>
        </p:nvSpPr>
        <p:spPr>
          <a:xfrm>
            <a:off x="352119" y="6640512"/>
            <a:ext cx="1871791" cy="118330"/>
          </a:xfrm>
          <a:prstGeom prst="rect">
            <a:avLst/>
          </a:prstGeom>
          <a:noFill/>
        </p:spPr>
        <p:txBody>
          <a:bodyPr wrap="none" lIns="0" tIns="0" rIns="0" bIns="0" rtlCol="0">
            <a:noAutofit/>
          </a:bodyPr>
          <a:lstStyle/>
          <a:p>
            <a:r>
              <a:rPr lang="en-US" sz="1000" b="0" i="0" dirty="0">
                <a:solidFill>
                  <a:schemeClr val="tx1">
                    <a:lumMod val="50000"/>
                    <a:lumOff val="50000"/>
                  </a:schemeClr>
                </a:solidFill>
                <a:latin typeface="ITC Avant Garde Gothic Book" charset="0"/>
                <a:ea typeface="ITC Avant Garde Gothic Book" charset="0"/>
                <a:cs typeface="ITC Avant Garde Gothic Book" charset="0"/>
              </a:rPr>
              <a:t>Client Name | Confidential</a:t>
            </a:r>
          </a:p>
        </p:txBody>
      </p:sp>
      <p:sp>
        <p:nvSpPr>
          <p:cNvPr id="12" name="TextBox 11"/>
          <p:cNvSpPr txBox="1"/>
          <p:nvPr userDrawn="1"/>
        </p:nvSpPr>
        <p:spPr>
          <a:xfrm>
            <a:off x="10015409" y="6640512"/>
            <a:ext cx="1871791" cy="118330"/>
          </a:xfrm>
          <a:prstGeom prst="rect">
            <a:avLst/>
          </a:prstGeom>
          <a:noFill/>
        </p:spPr>
        <p:txBody>
          <a:bodyPr wrap="none" lIns="0" tIns="0" rIns="0" bIns="0" rtlCol="0">
            <a:noAutofit/>
          </a:bodyPr>
          <a:lstStyle/>
          <a:p>
            <a:pPr algn="r"/>
            <a:fld id="{E7E84314-AF39-5643-8E6A-CF2F8156A7A5}" type="slidenum">
              <a:rPr lang="en-US" sz="1000" b="0" i="0" smtClean="0">
                <a:solidFill>
                  <a:schemeClr val="tx1">
                    <a:lumMod val="65000"/>
                    <a:lumOff val="35000"/>
                  </a:schemeClr>
                </a:solidFill>
                <a:latin typeface="Helvetica Neue Light" charset="0"/>
                <a:ea typeface="Helvetica Neue Light" charset="0"/>
                <a:cs typeface="Helvetica Neue Light" charset="0"/>
              </a:rPr>
              <a:t>‹#›</a:t>
            </a:fld>
            <a:endParaRPr lang="en-US" sz="1000" b="0" i="0" dirty="0">
              <a:solidFill>
                <a:schemeClr val="tx1">
                  <a:lumMod val="65000"/>
                  <a:lumOff val="35000"/>
                </a:schemeClr>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065957879"/>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50" r:id="rId3"/>
    <p:sldLayoutId id="2147483660" r:id="rId4"/>
    <p:sldLayoutId id="2147483661" r:id="rId5"/>
    <p:sldLayoutId id="2147483662" r:id="rId6"/>
    <p:sldLayoutId id="2147483680" r:id="rId7"/>
    <p:sldLayoutId id="2147483663" r:id="rId8"/>
    <p:sldLayoutId id="2147483664" r:id="rId9"/>
    <p:sldLayoutId id="2147483671" r:id="rId10"/>
    <p:sldLayoutId id="2147483672" r:id="rId11"/>
    <p:sldLayoutId id="2147483665" r:id="rId12"/>
    <p:sldLayoutId id="2147483666" r:id="rId13"/>
    <p:sldLayoutId id="2147483669" r:id="rId14"/>
    <p:sldLayoutId id="2147483670" r:id="rId15"/>
    <p:sldLayoutId id="2147483675" r:id="rId16"/>
    <p:sldLayoutId id="2147483676" r:id="rId17"/>
    <p:sldLayoutId id="2147483678" r:id="rId18"/>
    <p:sldLayoutId id="2147483677" r:id="rId19"/>
    <p:sldLayoutId id="2147483673" r:id="rId20"/>
    <p:sldLayoutId id="2147483681" r:id="rId21"/>
    <p:sldLayoutId id="2147483674" r:id="rId22"/>
    <p:sldLayoutId id="2147483667" r:id="rId23"/>
    <p:sldLayoutId id="2147483668" r:id="rId24"/>
  </p:sldLayoutIdLst>
  <p:txStyles>
    <p:titleStyle>
      <a:lvl1pPr algn="l" defTabSz="914400" rtl="0" eaLnBrk="1" latinLnBrk="0" hangingPunct="1">
        <a:lnSpc>
          <a:spcPct val="90000"/>
        </a:lnSpc>
        <a:spcBef>
          <a:spcPct val="0"/>
        </a:spcBef>
        <a:buNone/>
        <a:defRPr sz="4400" kern="1200">
          <a:solidFill>
            <a:schemeClr val="tx1"/>
          </a:solidFill>
          <a:latin typeface="ITC Avant Garde Gothic LT" charset="0"/>
          <a:ea typeface="ITC Avant Garde Gothic LT" charset="0"/>
          <a:cs typeface="ITC Avant Garde Gothic LT" charset="0"/>
        </a:defRPr>
      </a:lvl1pPr>
    </p:titleStyle>
    <p:bodyStyle>
      <a:lvl1pPr marL="0" indent="0" algn="l" defTabSz="914400" rtl="0" eaLnBrk="1" latinLnBrk="0" hangingPunct="1">
        <a:lnSpc>
          <a:spcPct val="90000"/>
        </a:lnSpc>
        <a:spcBef>
          <a:spcPts val="1000"/>
        </a:spcBef>
        <a:buFont typeface="Arial"/>
        <a:buNone/>
        <a:defRPr sz="2800" kern="1200">
          <a:solidFill>
            <a:srgbClr val="5F5F5F"/>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800" b="0" i="0" kern="1200">
          <a:solidFill>
            <a:srgbClr val="5F5F5F"/>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800" kern="1200">
          <a:solidFill>
            <a:srgbClr val="5F5F5F"/>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600" kern="1200">
          <a:solidFill>
            <a:srgbClr val="5F5F5F"/>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600" b="0" i="0" kern="1200">
          <a:solidFill>
            <a:srgbClr val="5F5F5F"/>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rgbClr val="5F5F5F"/>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rgbClr val="5F5F5F"/>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44">
          <p15:clr>
            <a:srgbClr val="F26B43"/>
          </p15:clr>
        </p15:guide>
        <p15:guide id="2" pos="7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6.xml"/><Relationship Id="rId5" Type="http://schemas.openxmlformats.org/officeDocument/2006/relationships/image" Target="../media/image37.jpg"/><Relationship Id="rId4" Type="http://schemas.openxmlformats.org/officeDocument/2006/relationships/image" Target="../media/image36.jpg"/></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b="1" dirty="0"/>
            </a:br>
            <a:br>
              <a:rPr lang="en-US" b="1" dirty="0"/>
            </a:br>
            <a:br>
              <a:rPr lang="en-US" b="1" dirty="0"/>
            </a:br>
            <a:r>
              <a:rPr lang="en-US" b="1" dirty="0"/>
              <a:t>Blockchain For Business</a:t>
            </a:r>
          </a:p>
        </p:txBody>
      </p:sp>
    </p:spTree>
    <p:extLst>
      <p:ext uri="{BB962C8B-B14F-4D97-AF65-F5344CB8AC3E}">
        <p14:creationId xmlns:p14="http://schemas.microsoft.com/office/powerpoint/2010/main" val="6172548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05523-0250-4343-862D-8550C0473895}"/>
              </a:ext>
            </a:extLst>
          </p:cNvPr>
          <p:cNvSpPr>
            <a:spLocks noGrp="1"/>
          </p:cNvSpPr>
          <p:nvPr>
            <p:ph type="title"/>
          </p:nvPr>
        </p:nvSpPr>
        <p:spPr/>
        <p:txBody>
          <a:bodyPr/>
          <a:lstStyle/>
          <a:p>
            <a:r>
              <a:rPr lang="es-MX" dirty="0" err="1"/>
              <a:t>How</a:t>
            </a:r>
            <a:r>
              <a:rPr lang="es-MX" dirty="0"/>
              <a:t> </a:t>
            </a:r>
            <a:r>
              <a:rPr lang="es-MX" dirty="0" err="1"/>
              <a:t>does</a:t>
            </a:r>
            <a:r>
              <a:rPr lang="es-MX" dirty="0"/>
              <a:t> </a:t>
            </a:r>
            <a:r>
              <a:rPr lang="es-MX" dirty="0" err="1"/>
              <a:t>it</a:t>
            </a:r>
            <a:r>
              <a:rPr lang="es-MX" dirty="0"/>
              <a:t> </a:t>
            </a:r>
            <a:r>
              <a:rPr lang="es-MX" dirty="0" err="1"/>
              <a:t>work</a:t>
            </a:r>
            <a:r>
              <a:rPr lang="es-MX" dirty="0"/>
              <a:t>?</a:t>
            </a:r>
            <a:br>
              <a:rPr lang="es-MX" dirty="0"/>
            </a:br>
            <a:endParaRPr lang="es-MX" dirty="0"/>
          </a:p>
        </p:txBody>
      </p:sp>
    </p:spTree>
    <p:extLst>
      <p:ext uri="{BB962C8B-B14F-4D97-AF65-F5344CB8AC3E}">
        <p14:creationId xmlns:p14="http://schemas.microsoft.com/office/powerpoint/2010/main" val="36493217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Distributed Ledger Technology (DLT)</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39"/>
            <a:ext cx="10515600" cy="4279151"/>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 distributed ledger is a type of data structure which resides across multiple computer devices, generally spread across locations or regions.</a:t>
            </a:r>
          </a:p>
          <a:p>
            <a:endParaRPr lang="en-US" sz="2400" dirty="0"/>
          </a:p>
          <a:p>
            <a:r>
              <a:rPr lang="en-US" sz="2400" dirty="0"/>
              <a:t>In summary, distributed ledger technology generally consists of three basic components:</a:t>
            </a:r>
          </a:p>
          <a:p>
            <a:pPr marL="342900" indent="-342900">
              <a:buFont typeface="Wingdings" panose="05000000000000000000" pitchFamily="2" charset="2"/>
              <a:buChar char="ü"/>
            </a:pPr>
            <a:r>
              <a:rPr lang="en-US" sz="2000" dirty="0">
                <a:solidFill>
                  <a:schemeClr val="tx1">
                    <a:lumMod val="65000"/>
                    <a:lumOff val="35000"/>
                  </a:schemeClr>
                </a:solidFill>
              </a:rPr>
              <a:t>A data model that captures the current state of the ledger</a:t>
            </a:r>
          </a:p>
          <a:p>
            <a:pPr marL="342900" indent="-342900">
              <a:buFont typeface="Wingdings" panose="05000000000000000000" pitchFamily="2" charset="2"/>
              <a:buChar char="ü"/>
            </a:pPr>
            <a:r>
              <a:rPr lang="en-US" sz="2000" dirty="0">
                <a:solidFill>
                  <a:schemeClr val="tx1">
                    <a:lumMod val="65000"/>
                    <a:lumOff val="35000"/>
                  </a:schemeClr>
                </a:solidFill>
              </a:rPr>
              <a:t>A language of transactions that changes the ledger state</a:t>
            </a:r>
          </a:p>
          <a:p>
            <a:pPr marL="342900" indent="-342900">
              <a:buFont typeface="Wingdings" panose="05000000000000000000" pitchFamily="2" charset="2"/>
              <a:buChar char="ü"/>
            </a:pPr>
            <a:r>
              <a:rPr lang="en-US" sz="2000" dirty="0">
                <a:solidFill>
                  <a:schemeClr val="tx1">
                    <a:lumMod val="65000"/>
                    <a:lumOff val="35000"/>
                  </a:schemeClr>
                </a:solidFill>
              </a:rPr>
              <a:t>A protocol used to build consensus among participants around which transactions will be accepted, and in what order, by the ledger.</a:t>
            </a:r>
          </a:p>
        </p:txBody>
      </p:sp>
    </p:spTree>
    <p:extLst>
      <p:ext uri="{BB962C8B-B14F-4D97-AF65-F5344CB8AC3E}">
        <p14:creationId xmlns:p14="http://schemas.microsoft.com/office/powerpoint/2010/main" val="1734515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Hash function</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661308"/>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 hash function is any function that can be used to map data of arbitrary size to data of fixed size</a:t>
            </a:r>
          </a:p>
        </p:txBody>
      </p:sp>
      <p:pic>
        <p:nvPicPr>
          <p:cNvPr id="3" name="Imagen 2">
            <a:extLst>
              <a:ext uri="{FF2B5EF4-FFF2-40B4-BE49-F238E27FC236}">
                <a16:creationId xmlns:a16="http://schemas.microsoft.com/office/drawing/2014/main" id="{FCAD94EC-63C0-41F0-9B87-321C03970AA6}"/>
              </a:ext>
            </a:extLst>
          </p:cNvPr>
          <p:cNvPicPr>
            <a:picLocks noChangeAspect="1"/>
          </p:cNvPicPr>
          <p:nvPr/>
        </p:nvPicPr>
        <p:blipFill>
          <a:blip r:embed="rId2"/>
          <a:stretch>
            <a:fillRect/>
          </a:stretch>
        </p:blipFill>
        <p:spPr>
          <a:xfrm>
            <a:off x="4532314" y="2867722"/>
            <a:ext cx="3007647" cy="3130261"/>
          </a:xfrm>
          <a:prstGeom prst="rect">
            <a:avLst/>
          </a:prstGeom>
        </p:spPr>
      </p:pic>
    </p:spTree>
    <p:extLst>
      <p:ext uri="{BB962C8B-B14F-4D97-AF65-F5344CB8AC3E}">
        <p14:creationId xmlns:p14="http://schemas.microsoft.com/office/powerpoint/2010/main" val="3563498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Hash function</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661308"/>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Any change in the input data will generate a completely different hash</a:t>
            </a:r>
          </a:p>
        </p:txBody>
      </p:sp>
      <p:pic>
        <p:nvPicPr>
          <p:cNvPr id="6" name="Imagen 5">
            <a:extLst>
              <a:ext uri="{FF2B5EF4-FFF2-40B4-BE49-F238E27FC236}">
                <a16:creationId xmlns:a16="http://schemas.microsoft.com/office/drawing/2014/main" id="{D76373C3-0467-4D56-9127-DA1607DF70FA}"/>
              </a:ext>
              <a:ext uri="{C183D7F6-B498-43B3-948B-1728B52AA6E4}">
                <adec:decorative xmlns:adec="http://schemas.microsoft.com/office/drawing/2017/decorative" val="1"/>
              </a:ext>
            </a:extLst>
          </p:cNvPr>
          <p:cNvPicPr>
            <a:picLocks noChangeAspect="1"/>
          </p:cNvPicPr>
          <p:nvPr/>
        </p:nvPicPr>
        <p:blipFill rotWithShape="1">
          <a:blip r:embed="rId2"/>
          <a:srcRect t="13925"/>
          <a:stretch/>
        </p:blipFill>
        <p:spPr>
          <a:xfrm>
            <a:off x="3192894" y="2786227"/>
            <a:ext cx="5291540" cy="3047090"/>
          </a:xfrm>
          <a:prstGeom prst="rect">
            <a:avLst/>
          </a:prstGeom>
        </p:spPr>
      </p:pic>
    </p:spTree>
    <p:extLst>
      <p:ext uri="{BB962C8B-B14F-4D97-AF65-F5344CB8AC3E}">
        <p14:creationId xmlns:p14="http://schemas.microsoft.com/office/powerpoint/2010/main" val="2177815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Public key cryptography (asymmetric cryptography)</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124465"/>
            <a:ext cx="10515600" cy="970029"/>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sz="2400" dirty="0"/>
          </a:p>
          <a:p>
            <a:r>
              <a:rPr lang="en-US" sz="2400" dirty="0"/>
              <a:t>Is any cryptographic system that uses pairs of keys: public keys which may be disseminated widely, and private keys which are known only to the owner.</a:t>
            </a:r>
          </a:p>
        </p:txBody>
      </p:sp>
      <p:pic>
        <p:nvPicPr>
          <p:cNvPr id="8" name="Imagen 7">
            <a:extLst>
              <a:ext uri="{FF2B5EF4-FFF2-40B4-BE49-F238E27FC236}">
                <a16:creationId xmlns:a16="http://schemas.microsoft.com/office/drawing/2014/main" id="{55B43C20-CF1A-406F-8D3A-B2D4BEC4AFFB}"/>
              </a:ext>
            </a:extLst>
          </p:cNvPr>
          <p:cNvPicPr>
            <a:picLocks noChangeAspect="1"/>
          </p:cNvPicPr>
          <p:nvPr/>
        </p:nvPicPr>
        <p:blipFill>
          <a:blip r:embed="rId2"/>
          <a:stretch>
            <a:fillRect/>
          </a:stretch>
        </p:blipFill>
        <p:spPr>
          <a:xfrm>
            <a:off x="2969575" y="2451652"/>
            <a:ext cx="6133126" cy="3891468"/>
          </a:xfrm>
          <a:prstGeom prst="rect">
            <a:avLst/>
          </a:prstGeom>
        </p:spPr>
      </p:pic>
    </p:spTree>
    <p:extLst>
      <p:ext uri="{BB962C8B-B14F-4D97-AF65-F5344CB8AC3E}">
        <p14:creationId xmlns:p14="http://schemas.microsoft.com/office/powerpoint/2010/main" val="3889876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Public key cryptography (asymmetric cryptography)</a:t>
            </a:r>
          </a:p>
        </p:txBody>
      </p:sp>
      <p:pic>
        <p:nvPicPr>
          <p:cNvPr id="3" name="Imagen 2" descr="Imagen que contiene texto&#10;&#10;Descripción generada con confianza muy alta">
            <a:extLst>
              <a:ext uri="{FF2B5EF4-FFF2-40B4-BE49-F238E27FC236}">
                <a16:creationId xmlns:a16="http://schemas.microsoft.com/office/drawing/2014/main" id="{4C0D4FD5-90EA-4EE0-84EE-2232BDA6B91A}"/>
              </a:ext>
            </a:extLst>
          </p:cNvPr>
          <p:cNvPicPr>
            <a:picLocks noChangeAspect="1"/>
          </p:cNvPicPr>
          <p:nvPr/>
        </p:nvPicPr>
        <p:blipFill>
          <a:blip r:embed="rId2"/>
          <a:stretch>
            <a:fillRect/>
          </a:stretch>
        </p:blipFill>
        <p:spPr>
          <a:xfrm>
            <a:off x="2794413" y="1908313"/>
            <a:ext cx="6603174" cy="3809524"/>
          </a:xfrm>
          <a:prstGeom prst="rect">
            <a:avLst/>
          </a:prstGeom>
        </p:spPr>
      </p:pic>
    </p:spTree>
    <p:extLst>
      <p:ext uri="{BB962C8B-B14F-4D97-AF65-F5344CB8AC3E}">
        <p14:creationId xmlns:p14="http://schemas.microsoft.com/office/powerpoint/2010/main" val="1006289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Public key cryptography for digital signature</a:t>
            </a:r>
          </a:p>
        </p:txBody>
      </p:sp>
      <p:pic>
        <p:nvPicPr>
          <p:cNvPr id="4" name="Imagen 3" descr="Imagen que contiene texto, mapa&#10;&#10;Descripción generada con confianza muy alta">
            <a:extLst>
              <a:ext uri="{FF2B5EF4-FFF2-40B4-BE49-F238E27FC236}">
                <a16:creationId xmlns:a16="http://schemas.microsoft.com/office/drawing/2014/main" id="{451DF298-A886-49E8-893A-B9D68406F23B}"/>
              </a:ext>
            </a:extLst>
          </p:cNvPr>
          <p:cNvPicPr>
            <a:picLocks noChangeAspect="1"/>
          </p:cNvPicPr>
          <p:nvPr/>
        </p:nvPicPr>
        <p:blipFill>
          <a:blip r:embed="rId2"/>
          <a:stretch>
            <a:fillRect/>
          </a:stretch>
        </p:blipFill>
        <p:spPr>
          <a:xfrm>
            <a:off x="1969016" y="1124465"/>
            <a:ext cx="8253968" cy="5206122"/>
          </a:xfrm>
          <a:prstGeom prst="rect">
            <a:avLst/>
          </a:prstGeom>
        </p:spPr>
      </p:pic>
    </p:spTree>
    <p:extLst>
      <p:ext uri="{BB962C8B-B14F-4D97-AF65-F5344CB8AC3E}">
        <p14:creationId xmlns:p14="http://schemas.microsoft.com/office/powerpoint/2010/main" val="1225007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115304" y="197707"/>
            <a:ext cx="5487416" cy="5912337"/>
          </a:xfrm>
        </p:spPr>
        <p:txBody>
          <a:bodyPr>
            <a:normAutofit/>
          </a:bodyPr>
          <a:lstStyle/>
          <a:p>
            <a:pPr lvl="5"/>
            <a:r>
              <a:rPr lang="en-US" sz="2800" dirty="0">
                <a:solidFill>
                  <a:srgbClr val="FF0000"/>
                </a:solidFill>
              </a:rPr>
              <a:t>How blockchain works?</a:t>
            </a:r>
          </a:p>
          <a:p>
            <a:pPr marL="285750" lvl="5" indent="-285750">
              <a:buFont typeface="Arial" panose="020B0604020202020204" pitchFamily="34" charset="0"/>
              <a:buChar char="•"/>
            </a:pPr>
            <a:endParaRPr lang="en-US" dirty="0"/>
          </a:p>
          <a:p>
            <a:pPr marL="285750" lvl="5" indent="-285750">
              <a:buFont typeface="Arial" panose="020B0604020202020204" pitchFamily="34" charset="0"/>
              <a:buChar char="•"/>
            </a:pPr>
            <a:endParaRPr lang="en-US" dirty="0"/>
          </a:p>
          <a:p>
            <a:pPr marL="285750" lvl="5" indent="-285750">
              <a:buFont typeface="Arial" panose="020B0604020202020204" pitchFamily="34" charset="0"/>
              <a:buChar char="•"/>
            </a:pPr>
            <a:endParaRPr lang="en-US" dirty="0"/>
          </a:p>
          <a:p>
            <a:pPr marL="342900" lvl="5" indent="-342900">
              <a:buFont typeface="Wingdings" panose="05000000000000000000" pitchFamily="2" charset="2"/>
              <a:buChar char="ü"/>
            </a:pPr>
            <a:r>
              <a:rPr lang="en-US" dirty="0"/>
              <a:t>Blockchain is a specific form or subset of distributed ledger technologies, which constructs a chronological chain of blocks, hence the name 'block-chain'. A block refers to a set of transactions that are bundled together and added to the chain at the same time. Each block contains hash of previous block this is how a chain of blocks is formed.</a:t>
            </a:r>
          </a:p>
          <a:p>
            <a:pPr lvl="1"/>
            <a:endParaRPr lang="en-US" dirty="0"/>
          </a:p>
        </p:txBody>
      </p:sp>
      <p:pic>
        <p:nvPicPr>
          <p:cNvPr id="11" name="Picture 10">
            <a:extLst>
              <a:ext uri="{FF2B5EF4-FFF2-40B4-BE49-F238E27FC236}">
                <a16:creationId xmlns:a16="http://schemas.microsoft.com/office/drawing/2014/main" id="{5C64C7FA-6D5B-4535-8A5E-4403B0B0D609}"/>
              </a:ext>
            </a:extLst>
          </p:cNvPr>
          <p:cNvPicPr>
            <a:picLocks noChangeAspect="1"/>
          </p:cNvPicPr>
          <p:nvPr/>
        </p:nvPicPr>
        <p:blipFill rotWithShape="1">
          <a:blip r:embed="rId2"/>
          <a:srcRect l="346" t="28462" r="-346" b="8473"/>
          <a:stretch/>
        </p:blipFill>
        <p:spPr>
          <a:xfrm>
            <a:off x="511487" y="2335426"/>
            <a:ext cx="5584513" cy="2601159"/>
          </a:xfrm>
          <a:prstGeom prst="rect">
            <a:avLst/>
          </a:prstGeom>
        </p:spPr>
      </p:pic>
    </p:spTree>
    <p:extLst>
      <p:ext uri="{BB962C8B-B14F-4D97-AF65-F5344CB8AC3E}">
        <p14:creationId xmlns:p14="http://schemas.microsoft.com/office/powerpoint/2010/main" val="41672461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Transactions</a:t>
            </a:r>
          </a:p>
        </p:txBody>
      </p:sp>
      <p:pic>
        <p:nvPicPr>
          <p:cNvPr id="3" name="Imagen 2" descr="Imagen que contiene mapa&#10;&#10;Descripción generada con confianza alta">
            <a:extLst>
              <a:ext uri="{FF2B5EF4-FFF2-40B4-BE49-F238E27FC236}">
                <a16:creationId xmlns:a16="http://schemas.microsoft.com/office/drawing/2014/main" id="{A150BE88-345D-4431-80FC-629797F218CB}"/>
              </a:ext>
            </a:extLst>
          </p:cNvPr>
          <p:cNvPicPr>
            <a:picLocks noChangeAspect="1"/>
          </p:cNvPicPr>
          <p:nvPr/>
        </p:nvPicPr>
        <p:blipFill>
          <a:blip r:embed="rId2"/>
          <a:stretch>
            <a:fillRect/>
          </a:stretch>
        </p:blipFill>
        <p:spPr>
          <a:xfrm>
            <a:off x="2970039" y="1909762"/>
            <a:ext cx="6251921" cy="3517395"/>
          </a:xfrm>
          <a:prstGeom prst="rect">
            <a:avLst/>
          </a:prstGeom>
        </p:spPr>
      </p:pic>
      <p:sp>
        <p:nvSpPr>
          <p:cNvPr id="2" name="Rectangle 1">
            <a:extLst>
              <a:ext uri="{FF2B5EF4-FFF2-40B4-BE49-F238E27FC236}">
                <a16:creationId xmlns:a16="http://schemas.microsoft.com/office/drawing/2014/main" id="{E981277A-973E-49E0-A8E7-B509AD098CBE}"/>
              </a:ext>
            </a:extLst>
          </p:cNvPr>
          <p:cNvSpPr/>
          <p:nvPr/>
        </p:nvSpPr>
        <p:spPr>
          <a:xfrm>
            <a:off x="1144716" y="1261566"/>
            <a:ext cx="10615484" cy="338554"/>
          </a:xfrm>
          <a:prstGeom prst="rect">
            <a:avLst/>
          </a:prstGeom>
        </p:spPr>
        <p:txBody>
          <a:bodyPr wrap="square">
            <a:spAutoFit/>
          </a:bodyPr>
          <a:lstStyle/>
          <a:p>
            <a:pPr lvl="5"/>
            <a:r>
              <a:rPr lang="en-US" sz="1600" dirty="0"/>
              <a:t>Is how we interact with the blockchain from outside world</a:t>
            </a:r>
          </a:p>
        </p:txBody>
      </p:sp>
    </p:spTree>
    <p:extLst>
      <p:ext uri="{BB962C8B-B14F-4D97-AF65-F5344CB8AC3E}">
        <p14:creationId xmlns:p14="http://schemas.microsoft.com/office/powerpoint/2010/main" val="655570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Merkle tree</a:t>
            </a:r>
          </a:p>
        </p:txBody>
      </p:sp>
      <p:pic>
        <p:nvPicPr>
          <p:cNvPr id="3" name="Imagen 2">
            <a:extLst>
              <a:ext uri="{FF2B5EF4-FFF2-40B4-BE49-F238E27FC236}">
                <a16:creationId xmlns:a16="http://schemas.microsoft.com/office/drawing/2014/main" id="{91B9506D-9947-4F4A-B93B-B29299F85D19}"/>
              </a:ext>
            </a:extLst>
          </p:cNvPr>
          <p:cNvPicPr>
            <a:picLocks noChangeAspect="1"/>
          </p:cNvPicPr>
          <p:nvPr/>
        </p:nvPicPr>
        <p:blipFill>
          <a:blip r:embed="rId2"/>
          <a:stretch>
            <a:fillRect/>
          </a:stretch>
        </p:blipFill>
        <p:spPr>
          <a:xfrm>
            <a:off x="1779453" y="1872011"/>
            <a:ext cx="8633093" cy="3352518"/>
          </a:xfrm>
          <a:prstGeom prst="rect">
            <a:avLst/>
          </a:prstGeom>
        </p:spPr>
      </p:pic>
    </p:spTree>
    <p:extLst>
      <p:ext uri="{BB962C8B-B14F-4D97-AF65-F5344CB8AC3E}">
        <p14:creationId xmlns:p14="http://schemas.microsoft.com/office/powerpoint/2010/main" val="404544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Learning objectives</a:t>
            </a:r>
            <a:endParaRPr lang="en-US" dirty="0"/>
          </a:p>
        </p:txBody>
      </p:sp>
    </p:spTree>
    <p:extLst>
      <p:ext uri="{BB962C8B-B14F-4D97-AF65-F5344CB8AC3E}">
        <p14:creationId xmlns:p14="http://schemas.microsoft.com/office/powerpoint/2010/main" val="33280690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6230" y="342900"/>
            <a:ext cx="5799074" cy="6199632"/>
          </a:xfrm>
        </p:spPr>
        <p:txBody>
          <a:bodyPr>
            <a:normAutofit/>
          </a:bodyPr>
          <a:lstStyle/>
          <a:p>
            <a:r>
              <a:rPr lang="en-US" sz="5400" dirty="0"/>
              <a:t>Permissioned vs </a:t>
            </a:r>
            <a:r>
              <a:rPr lang="en-US" sz="5400" dirty="0" err="1"/>
              <a:t>permissionless</a:t>
            </a:r>
            <a:endParaRPr lang="en-US" sz="5400" cap="all" dirty="0"/>
          </a:p>
        </p:txBody>
      </p:sp>
      <p:sp>
        <p:nvSpPr>
          <p:cNvPr id="4" name="Text Placeholder 3"/>
          <p:cNvSpPr>
            <a:spLocks noGrp="1"/>
          </p:cNvSpPr>
          <p:nvPr>
            <p:ph type="body" sz="quarter" idx="10"/>
          </p:nvPr>
        </p:nvSpPr>
        <p:spPr/>
        <p:txBody>
          <a:bodyPr>
            <a:normAutofit fontScale="92500" lnSpcReduction="10000"/>
          </a:bodyPr>
          <a:lstStyle/>
          <a:p>
            <a:r>
              <a:rPr lang="en-US" dirty="0"/>
              <a:t>Permissioned</a:t>
            </a:r>
          </a:p>
          <a:p>
            <a:pPr marL="342900" indent="-342900">
              <a:buFont typeface="Wingdings" panose="05000000000000000000" pitchFamily="2" charset="2"/>
              <a:buChar char="ü"/>
            </a:pPr>
            <a:r>
              <a:rPr lang="en-US" sz="2400" dirty="0"/>
              <a:t>Ideal for business</a:t>
            </a:r>
          </a:p>
          <a:p>
            <a:pPr marL="342900" indent="-342900">
              <a:buFont typeface="Wingdings" panose="05000000000000000000" pitchFamily="2" charset="2"/>
              <a:buChar char="ü"/>
            </a:pPr>
            <a:r>
              <a:rPr lang="en-US" sz="2400" dirty="0"/>
              <a:t>The parties that join the network are authenticated and authorized to participate on the network </a:t>
            </a:r>
          </a:p>
          <a:p>
            <a:pPr marL="342900" indent="-342900">
              <a:buFont typeface="Wingdings" panose="05000000000000000000" pitchFamily="2" charset="2"/>
              <a:buChar char="ü"/>
            </a:pPr>
            <a:r>
              <a:rPr lang="en-US" sz="2400" dirty="0"/>
              <a:t>Only a restricted set of users have the rights to validate the block transactions</a:t>
            </a:r>
          </a:p>
          <a:p>
            <a:pPr marL="342900" indent="-342900">
              <a:buFont typeface="Wingdings" panose="05000000000000000000" pitchFamily="2" charset="2"/>
              <a:buChar char="ü"/>
            </a:pPr>
            <a:r>
              <a:rPr lang="en-US" sz="2400" dirty="0"/>
              <a:t>In general don’t require hard computing power to reach consensus</a:t>
            </a:r>
          </a:p>
          <a:p>
            <a:pPr marL="342900" indent="-342900">
              <a:buFont typeface="Wingdings" panose="05000000000000000000" pitchFamily="2" charset="2"/>
              <a:buChar char="ü"/>
            </a:pPr>
            <a:r>
              <a:rPr lang="en-US" sz="2400" dirty="0"/>
              <a:t>Hyperledger, Chain Core, Quorum</a:t>
            </a:r>
          </a:p>
          <a:p>
            <a:pPr marL="285750" indent="-285750">
              <a:buFont typeface="Arial" panose="020B0604020202020204" pitchFamily="34" charset="0"/>
              <a:buChar char="•"/>
            </a:pPr>
            <a:endParaRPr lang="en-US" sz="2400" dirty="0"/>
          </a:p>
          <a:p>
            <a:r>
              <a:rPr lang="en-US" dirty="0" err="1"/>
              <a:t>Permissionless</a:t>
            </a:r>
            <a:endParaRPr lang="en-US" sz="2400" dirty="0"/>
          </a:p>
          <a:p>
            <a:pPr marL="342900" indent="-342900">
              <a:buFont typeface="Wingdings" panose="05000000000000000000" pitchFamily="2" charset="2"/>
              <a:buChar char="ü"/>
            </a:pPr>
            <a:r>
              <a:rPr lang="en-US" sz="2400" dirty="0"/>
              <a:t>Anyone can join the network</a:t>
            </a:r>
          </a:p>
          <a:p>
            <a:pPr marL="342900" indent="-342900">
              <a:buFont typeface="Wingdings" panose="05000000000000000000" pitchFamily="2" charset="2"/>
              <a:buChar char="ü"/>
            </a:pPr>
            <a:r>
              <a:rPr lang="en-US" sz="2400" dirty="0"/>
              <a:t>Mining model to reach consensus (</a:t>
            </a:r>
            <a:r>
              <a:rPr lang="en-US" sz="2400" dirty="0" err="1"/>
              <a:t>PoW</a:t>
            </a:r>
            <a:r>
              <a:rPr lang="en-US" sz="2400" dirty="0"/>
              <a:t>, </a:t>
            </a:r>
            <a:r>
              <a:rPr lang="en-US" sz="2400" dirty="0" err="1"/>
              <a:t>PoS</a:t>
            </a:r>
            <a:r>
              <a:rPr lang="en-US" sz="2400" dirty="0"/>
              <a:t>)</a:t>
            </a:r>
          </a:p>
          <a:p>
            <a:pPr marL="342900" indent="-342900">
              <a:buFont typeface="Wingdings" panose="05000000000000000000" pitchFamily="2" charset="2"/>
              <a:buChar char="ü"/>
            </a:pPr>
            <a:r>
              <a:rPr lang="en-US" sz="2400" dirty="0"/>
              <a:t>Bitcoin, Ethereum</a:t>
            </a:r>
          </a:p>
          <a:p>
            <a:pPr lvl="5"/>
            <a:endParaRPr lang="en-US" dirty="0"/>
          </a:p>
        </p:txBody>
      </p:sp>
      <p:sp>
        <p:nvSpPr>
          <p:cNvPr id="6" name="TextBox 5"/>
          <p:cNvSpPr txBox="1"/>
          <p:nvPr/>
        </p:nvSpPr>
        <p:spPr>
          <a:xfrm>
            <a:off x="8188960" y="2926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076333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EE014814-5004-4AFB-A79C-40A6B54180E7}"/>
              </a:ext>
            </a:extLst>
          </p:cNvPr>
          <p:cNvSpPr txBox="1">
            <a:spLocks/>
          </p:cNvSpPr>
          <p:nvPr/>
        </p:nvSpPr>
        <p:spPr>
          <a:xfrm>
            <a:off x="469557" y="342900"/>
            <a:ext cx="11133163" cy="781565"/>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5"/>
            <a:r>
              <a:rPr lang="en-US" sz="3600" dirty="0">
                <a:solidFill>
                  <a:srgbClr val="FF0000"/>
                </a:solidFill>
              </a:rPr>
              <a:t>What Does Blockchain Solve?</a:t>
            </a:r>
          </a:p>
        </p:txBody>
      </p:sp>
      <p:pic>
        <p:nvPicPr>
          <p:cNvPr id="7" name="Imagen 6">
            <a:extLst>
              <a:ext uri="{FF2B5EF4-FFF2-40B4-BE49-F238E27FC236}">
                <a16:creationId xmlns:a16="http://schemas.microsoft.com/office/drawing/2014/main" id="{60203AFD-D3C2-4FBD-A074-34D356DDF6A2}"/>
              </a:ext>
            </a:extLst>
          </p:cNvPr>
          <p:cNvPicPr>
            <a:picLocks noChangeAspect="1"/>
          </p:cNvPicPr>
          <p:nvPr/>
        </p:nvPicPr>
        <p:blipFill>
          <a:blip r:embed="rId2"/>
          <a:stretch>
            <a:fillRect/>
          </a:stretch>
        </p:blipFill>
        <p:spPr>
          <a:xfrm>
            <a:off x="1362075" y="1381125"/>
            <a:ext cx="9467850" cy="4095750"/>
          </a:xfrm>
          <a:prstGeom prst="rect">
            <a:avLst/>
          </a:prstGeom>
        </p:spPr>
      </p:pic>
    </p:spTree>
    <p:extLst>
      <p:ext uri="{BB962C8B-B14F-4D97-AF65-F5344CB8AC3E}">
        <p14:creationId xmlns:p14="http://schemas.microsoft.com/office/powerpoint/2010/main" val="6014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2748B4-500C-4CF5-9B10-3668C50109AF}"/>
              </a:ext>
            </a:extLst>
          </p:cNvPr>
          <p:cNvPicPr>
            <a:picLocks noChangeAspect="1"/>
          </p:cNvPicPr>
          <p:nvPr/>
        </p:nvPicPr>
        <p:blipFill>
          <a:blip r:embed="rId2"/>
          <a:stretch>
            <a:fillRect/>
          </a:stretch>
        </p:blipFill>
        <p:spPr>
          <a:xfrm>
            <a:off x="1219809" y="1909952"/>
            <a:ext cx="9752381" cy="3038095"/>
          </a:xfrm>
          <a:prstGeom prst="rect">
            <a:avLst/>
          </a:prstGeom>
        </p:spPr>
      </p:pic>
    </p:spTree>
    <p:extLst>
      <p:ext uri="{BB962C8B-B14F-4D97-AF65-F5344CB8AC3E}">
        <p14:creationId xmlns:p14="http://schemas.microsoft.com/office/powerpoint/2010/main" val="2588564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6230" y="342900"/>
            <a:ext cx="5799074" cy="6199632"/>
          </a:xfrm>
        </p:spPr>
        <p:txBody>
          <a:bodyPr>
            <a:normAutofit/>
          </a:bodyPr>
          <a:lstStyle/>
          <a:p>
            <a:r>
              <a:rPr lang="en-US" sz="6000" dirty="0"/>
              <a:t>Why blockchain is important for business?</a:t>
            </a:r>
          </a:p>
        </p:txBody>
      </p:sp>
      <p:sp>
        <p:nvSpPr>
          <p:cNvPr id="4" name="Text Placeholder 3"/>
          <p:cNvSpPr>
            <a:spLocks noGrp="1"/>
          </p:cNvSpPr>
          <p:nvPr>
            <p:ph type="body" sz="quarter" idx="10"/>
          </p:nvPr>
        </p:nvSpPr>
        <p:spPr/>
        <p:txBody>
          <a:bodyPr>
            <a:normAutofit/>
          </a:bodyPr>
          <a:lstStyle/>
          <a:p>
            <a:r>
              <a:rPr lang="en-US" dirty="0"/>
              <a:t>Because it provides us:</a:t>
            </a:r>
          </a:p>
          <a:p>
            <a:endParaRPr lang="en-US" dirty="0"/>
          </a:p>
          <a:p>
            <a:pPr marL="457200" indent="-457200">
              <a:buFont typeface="Wingdings" panose="05000000000000000000" pitchFamily="2" charset="2"/>
              <a:buChar char="ü"/>
            </a:pPr>
            <a:r>
              <a:rPr lang="en-US" sz="2200" b="1" dirty="0"/>
              <a:t>Provenance</a:t>
            </a:r>
            <a:r>
              <a:rPr lang="en-US" sz="2200" dirty="0"/>
              <a:t>: Participants know where the asset came from and how its ownership has changed over time.</a:t>
            </a:r>
          </a:p>
          <a:p>
            <a:pPr marL="457200" indent="-457200">
              <a:buFont typeface="Wingdings" panose="05000000000000000000" pitchFamily="2" charset="2"/>
              <a:buChar char="ü"/>
            </a:pPr>
            <a:r>
              <a:rPr lang="en-US" sz="2200" b="1" dirty="0"/>
              <a:t>Consensus</a:t>
            </a:r>
            <a:r>
              <a:rPr lang="en-US" sz="2200" dirty="0"/>
              <a:t>: For a transaction to be valid, all participants must agree on its validity.</a:t>
            </a:r>
          </a:p>
          <a:p>
            <a:pPr marL="457200" indent="-457200">
              <a:buFont typeface="Wingdings" panose="05000000000000000000" pitchFamily="2" charset="2"/>
              <a:buChar char="ü"/>
            </a:pPr>
            <a:r>
              <a:rPr lang="en-US" sz="2200" b="1" dirty="0"/>
              <a:t>Immutability</a:t>
            </a:r>
            <a:r>
              <a:rPr lang="en-US" sz="2200" dirty="0"/>
              <a:t>: No participant can tamper with a transaction after it’s been recorded to the ledger.</a:t>
            </a:r>
          </a:p>
          <a:p>
            <a:pPr marL="457200" indent="-457200">
              <a:buFont typeface="Wingdings" panose="05000000000000000000" pitchFamily="2" charset="2"/>
              <a:buChar char="ü"/>
            </a:pPr>
            <a:r>
              <a:rPr lang="en-US" sz="2200" b="1" dirty="0"/>
              <a:t>Finality</a:t>
            </a:r>
            <a:r>
              <a:rPr lang="en-US" sz="2200" dirty="0"/>
              <a:t>: A single, shared ledger provides one place to go to determine the ownership of an asset or the completion of a transaction.</a:t>
            </a:r>
            <a:endParaRPr lang="en-US" dirty="0"/>
          </a:p>
          <a:p>
            <a:pPr lvl="5"/>
            <a:endParaRPr lang="en-US" dirty="0"/>
          </a:p>
        </p:txBody>
      </p:sp>
      <p:sp>
        <p:nvSpPr>
          <p:cNvPr id="6" name="TextBox 5"/>
          <p:cNvSpPr txBox="1"/>
          <p:nvPr/>
        </p:nvSpPr>
        <p:spPr>
          <a:xfrm>
            <a:off x="8188960" y="2926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584482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B2E30469-ADEA-43FD-80B0-A50C1010B5E8}"/>
              </a:ext>
            </a:extLst>
          </p:cNvPr>
          <p:cNvSpPr txBox="1">
            <a:spLocks/>
          </p:cNvSpPr>
          <p:nvPr/>
        </p:nvSpPr>
        <p:spPr>
          <a:xfrm>
            <a:off x="2633609" y="2092556"/>
            <a:ext cx="4013969" cy="851153"/>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5"/>
            <a:r>
              <a:rPr lang="en-US" b="1" dirty="0"/>
              <a:t>Tangible:</a:t>
            </a:r>
          </a:p>
        </p:txBody>
      </p:sp>
      <p:pic>
        <p:nvPicPr>
          <p:cNvPr id="7" name="Picture 6">
            <a:extLst>
              <a:ext uri="{FF2B5EF4-FFF2-40B4-BE49-F238E27FC236}">
                <a16:creationId xmlns:a16="http://schemas.microsoft.com/office/drawing/2014/main" id="{7C19180D-90B6-4E17-A961-F79B01AFA6A2}"/>
              </a:ext>
            </a:extLst>
          </p:cNvPr>
          <p:cNvPicPr>
            <a:picLocks noChangeAspect="1"/>
          </p:cNvPicPr>
          <p:nvPr/>
        </p:nvPicPr>
        <p:blipFill>
          <a:blip r:embed="rId2"/>
          <a:stretch>
            <a:fillRect/>
          </a:stretch>
        </p:blipFill>
        <p:spPr>
          <a:xfrm>
            <a:off x="4314172" y="2092555"/>
            <a:ext cx="1383123" cy="851153"/>
          </a:xfrm>
          <a:prstGeom prst="rect">
            <a:avLst/>
          </a:prstGeom>
        </p:spPr>
      </p:pic>
      <p:pic>
        <p:nvPicPr>
          <p:cNvPr id="9" name="Picture 8">
            <a:extLst>
              <a:ext uri="{FF2B5EF4-FFF2-40B4-BE49-F238E27FC236}">
                <a16:creationId xmlns:a16="http://schemas.microsoft.com/office/drawing/2014/main" id="{677C7197-D011-40E7-A133-D0AA4D43E144}"/>
              </a:ext>
            </a:extLst>
          </p:cNvPr>
          <p:cNvPicPr>
            <a:picLocks noChangeAspect="1"/>
          </p:cNvPicPr>
          <p:nvPr/>
        </p:nvPicPr>
        <p:blipFill>
          <a:blip r:embed="rId3"/>
          <a:stretch>
            <a:fillRect/>
          </a:stretch>
        </p:blipFill>
        <p:spPr>
          <a:xfrm>
            <a:off x="5874246" y="2029157"/>
            <a:ext cx="1240922" cy="937906"/>
          </a:xfrm>
          <a:prstGeom prst="rect">
            <a:avLst/>
          </a:prstGeom>
        </p:spPr>
      </p:pic>
      <p:sp>
        <p:nvSpPr>
          <p:cNvPr id="11" name="Content Placeholder 4">
            <a:extLst>
              <a:ext uri="{FF2B5EF4-FFF2-40B4-BE49-F238E27FC236}">
                <a16:creationId xmlns:a16="http://schemas.microsoft.com/office/drawing/2014/main" id="{BF031AA6-2FBD-408B-8193-53DA7F7DEC59}"/>
              </a:ext>
            </a:extLst>
          </p:cNvPr>
          <p:cNvSpPr txBox="1">
            <a:spLocks/>
          </p:cNvSpPr>
          <p:nvPr/>
        </p:nvSpPr>
        <p:spPr>
          <a:xfrm>
            <a:off x="2633609" y="3570941"/>
            <a:ext cx="4013969" cy="851153"/>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5"/>
            <a:r>
              <a:rPr lang="en-US" b="1" dirty="0"/>
              <a:t>Intangible:</a:t>
            </a:r>
          </a:p>
        </p:txBody>
      </p:sp>
      <p:pic>
        <p:nvPicPr>
          <p:cNvPr id="12" name="Picture 11">
            <a:extLst>
              <a:ext uri="{FF2B5EF4-FFF2-40B4-BE49-F238E27FC236}">
                <a16:creationId xmlns:a16="http://schemas.microsoft.com/office/drawing/2014/main" id="{AD0010F4-CCFE-4F00-92DC-0B23DCF79D49}"/>
              </a:ext>
            </a:extLst>
          </p:cNvPr>
          <p:cNvPicPr>
            <a:picLocks noChangeAspect="1"/>
          </p:cNvPicPr>
          <p:nvPr/>
        </p:nvPicPr>
        <p:blipFill>
          <a:blip r:embed="rId4"/>
          <a:stretch>
            <a:fillRect/>
          </a:stretch>
        </p:blipFill>
        <p:spPr>
          <a:xfrm>
            <a:off x="6028757" y="3530568"/>
            <a:ext cx="931900" cy="931900"/>
          </a:xfrm>
          <a:prstGeom prst="rect">
            <a:avLst/>
          </a:prstGeom>
        </p:spPr>
      </p:pic>
      <p:pic>
        <p:nvPicPr>
          <p:cNvPr id="14" name="Picture 13">
            <a:extLst>
              <a:ext uri="{FF2B5EF4-FFF2-40B4-BE49-F238E27FC236}">
                <a16:creationId xmlns:a16="http://schemas.microsoft.com/office/drawing/2014/main" id="{810E51E5-068E-40F6-9787-095FDBC160A7}"/>
              </a:ext>
            </a:extLst>
          </p:cNvPr>
          <p:cNvPicPr>
            <a:picLocks noChangeAspect="1"/>
          </p:cNvPicPr>
          <p:nvPr/>
        </p:nvPicPr>
        <p:blipFill>
          <a:blip r:embed="rId5"/>
          <a:stretch>
            <a:fillRect/>
          </a:stretch>
        </p:blipFill>
        <p:spPr>
          <a:xfrm>
            <a:off x="4539783" y="3604139"/>
            <a:ext cx="931900" cy="784758"/>
          </a:xfrm>
          <a:prstGeom prst="rect">
            <a:avLst/>
          </a:prstGeom>
        </p:spPr>
      </p:pic>
      <p:sp>
        <p:nvSpPr>
          <p:cNvPr id="15" name="Content Placeholder 4">
            <a:extLst>
              <a:ext uri="{FF2B5EF4-FFF2-40B4-BE49-F238E27FC236}">
                <a16:creationId xmlns:a16="http://schemas.microsoft.com/office/drawing/2014/main" id="{B5E40ADF-8865-4818-A3D1-BA285BA84917}"/>
              </a:ext>
            </a:extLst>
          </p:cNvPr>
          <p:cNvSpPr>
            <a:spLocks noGrp="1"/>
          </p:cNvSpPr>
          <p:nvPr>
            <p:ph idx="1"/>
          </p:nvPr>
        </p:nvSpPr>
        <p:spPr>
          <a:xfrm>
            <a:off x="469557" y="342900"/>
            <a:ext cx="11133163" cy="781565"/>
          </a:xfrm>
        </p:spPr>
        <p:txBody>
          <a:bodyPr>
            <a:noAutofit/>
          </a:bodyPr>
          <a:lstStyle/>
          <a:p>
            <a:pPr lvl="5"/>
            <a:r>
              <a:rPr lang="en-US" sz="3600" dirty="0">
                <a:solidFill>
                  <a:srgbClr val="FF0000"/>
                </a:solidFill>
              </a:rPr>
              <a:t>Assets instead of cryptocurrencies</a:t>
            </a:r>
          </a:p>
        </p:txBody>
      </p:sp>
      <p:sp>
        <p:nvSpPr>
          <p:cNvPr id="8" name="TextBox 7">
            <a:extLst>
              <a:ext uri="{FF2B5EF4-FFF2-40B4-BE49-F238E27FC236}">
                <a16:creationId xmlns:a16="http://schemas.microsoft.com/office/drawing/2014/main" id="{117D17ED-76E2-4EB7-BC4E-CC6902E82059}"/>
              </a:ext>
            </a:extLst>
          </p:cNvPr>
          <p:cNvSpPr txBox="1"/>
          <p:nvPr/>
        </p:nvSpPr>
        <p:spPr>
          <a:xfrm>
            <a:off x="757697" y="1359243"/>
            <a:ext cx="10610519" cy="571658"/>
          </a:xfrm>
          <a:prstGeom prst="rect">
            <a:avLst/>
          </a:prstGeom>
          <a:noFill/>
        </p:spPr>
        <p:txBody>
          <a:bodyPr wrap="square" lIns="0" tIns="0" rIns="0" bIns="0" rtlCol="0">
            <a:noAutofit/>
          </a:bodyPr>
          <a:lstStyle/>
          <a:p>
            <a:r>
              <a:rPr lang="en-US" sz="2400"/>
              <a:t>An asset can be anything</a:t>
            </a:r>
            <a:endParaRPr lang="en-US" sz="2000" b="0" i="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141170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EE014814-5004-4AFB-A79C-40A6B54180E7}"/>
              </a:ext>
            </a:extLst>
          </p:cNvPr>
          <p:cNvSpPr txBox="1">
            <a:spLocks/>
          </p:cNvSpPr>
          <p:nvPr/>
        </p:nvSpPr>
        <p:spPr>
          <a:xfrm>
            <a:off x="469557" y="342900"/>
            <a:ext cx="11133163" cy="781565"/>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5"/>
            <a:r>
              <a:rPr lang="en-US" sz="3600" dirty="0">
                <a:solidFill>
                  <a:srgbClr val="FF0000"/>
                </a:solidFill>
              </a:rPr>
              <a:t>The blockchain approach</a:t>
            </a:r>
          </a:p>
        </p:txBody>
      </p:sp>
      <p:pic>
        <p:nvPicPr>
          <p:cNvPr id="2" name="Imagen 1">
            <a:extLst>
              <a:ext uri="{FF2B5EF4-FFF2-40B4-BE49-F238E27FC236}">
                <a16:creationId xmlns:a16="http://schemas.microsoft.com/office/drawing/2014/main" id="{B7E7FEE7-1705-4FCF-AFB6-EF4895601B0A}"/>
              </a:ext>
            </a:extLst>
          </p:cNvPr>
          <p:cNvPicPr>
            <a:picLocks noChangeAspect="1"/>
          </p:cNvPicPr>
          <p:nvPr/>
        </p:nvPicPr>
        <p:blipFill>
          <a:blip r:embed="rId2"/>
          <a:stretch>
            <a:fillRect/>
          </a:stretch>
        </p:blipFill>
        <p:spPr>
          <a:xfrm>
            <a:off x="1481137" y="1457325"/>
            <a:ext cx="9229725" cy="3943350"/>
          </a:xfrm>
          <a:prstGeom prst="rect">
            <a:avLst/>
          </a:prstGeom>
        </p:spPr>
      </p:pic>
    </p:spTree>
    <p:extLst>
      <p:ext uri="{BB962C8B-B14F-4D97-AF65-F5344CB8AC3E}">
        <p14:creationId xmlns:p14="http://schemas.microsoft.com/office/powerpoint/2010/main" val="3167193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6230" y="342900"/>
            <a:ext cx="5799074" cy="6199632"/>
          </a:xfrm>
        </p:spPr>
        <p:txBody>
          <a:bodyPr>
            <a:normAutofit/>
          </a:bodyPr>
          <a:lstStyle/>
          <a:p>
            <a:r>
              <a:rPr lang="en-US" sz="5400" dirty="0"/>
              <a:t>Consensus</a:t>
            </a:r>
            <a:endParaRPr lang="en-US" sz="5400" cap="all" dirty="0"/>
          </a:p>
        </p:txBody>
      </p:sp>
      <p:sp>
        <p:nvSpPr>
          <p:cNvPr id="4" name="Text Placeholder 3"/>
          <p:cNvSpPr>
            <a:spLocks noGrp="1"/>
          </p:cNvSpPr>
          <p:nvPr>
            <p:ph type="body" sz="quarter" idx="10"/>
          </p:nvPr>
        </p:nvSpPr>
        <p:spPr/>
        <p:txBody>
          <a:bodyPr>
            <a:normAutofit/>
          </a:bodyPr>
          <a:lstStyle/>
          <a:p>
            <a:r>
              <a:rPr lang="en-US" dirty="0"/>
              <a:t>Permissioned</a:t>
            </a:r>
          </a:p>
          <a:p>
            <a:pPr marL="342900" indent="-342900">
              <a:buFont typeface="Wingdings" panose="05000000000000000000" pitchFamily="2" charset="2"/>
              <a:buChar char="ü"/>
            </a:pPr>
            <a:r>
              <a:rPr lang="en-US" sz="2400" dirty="0"/>
              <a:t>All relevant network participants must agree that a transaction is valid. This is achieved through the use of consensus algorithms. Each blockchain network can establish the conditions under which a transaction or asset exchange can occur. </a:t>
            </a:r>
          </a:p>
          <a:p>
            <a:pPr marL="342900" indent="-342900">
              <a:buFont typeface="Wingdings" panose="05000000000000000000" pitchFamily="2" charset="2"/>
              <a:buChar char="ü"/>
            </a:pPr>
            <a:r>
              <a:rPr lang="en-US" sz="2400" dirty="0"/>
              <a:t>Consensus must satisfy two properties to guarantee agreement among nodes: safety and liveness</a:t>
            </a:r>
          </a:p>
          <a:p>
            <a:pPr marL="342900" lvl="1" indent="-342900">
              <a:buFont typeface="Wingdings" panose="05000000000000000000" pitchFamily="2" charset="2"/>
              <a:buChar char="ü"/>
            </a:pPr>
            <a:r>
              <a:rPr lang="en-US" sz="1400" dirty="0"/>
              <a:t>Safety means that each node is guaranteed the same sequence of inputs and results in the same output on each node.</a:t>
            </a:r>
          </a:p>
          <a:p>
            <a:pPr marL="342900" lvl="1" indent="-342900">
              <a:buFont typeface="Wingdings" panose="05000000000000000000" pitchFamily="2" charset="2"/>
              <a:buChar char="ü"/>
            </a:pPr>
            <a:r>
              <a:rPr lang="en-US" sz="1400" dirty="0"/>
              <a:t>Liveness means that each non-faulty node will eventually receive every submitted transaction, assuming that communication does not fail</a:t>
            </a:r>
          </a:p>
        </p:txBody>
      </p:sp>
      <p:sp>
        <p:nvSpPr>
          <p:cNvPr id="6" name="TextBox 5"/>
          <p:cNvSpPr txBox="1"/>
          <p:nvPr/>
        </p:nvSpPr>
        <p:spPr>
          <a:xfrm>
            <a:off x="8188960" y="2926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531938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200" dirty="0">
                <a:solidFill>
                  <a:srgbClr val="FF0000"/>
                </a:solidFill>
              </a:rPr>
              <a:t>Consensus algorithms</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763840"/>
            <a:ext cx="10515600" cy="4351338"/>
          </a:xfrm>
          <a:prstGeom prst="rect">
            <a:avLst/>
          </a:prstGeom>
        </p:spPr>
        <p:txBody>
          <a:bodyPr vert="horz" lIns="457200" tIns="457200" rIns="457200" bIns="457200" rtlCol="0" anchor="ctr" anchorCtr="0">
            <a:normAutofit fontScale="85000" lnSpcReduction="10000"/>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err="1"/>
              <a:t>PoW</a:t>
            </a:r>
            <a:r>
              <a:rPr lang="en-US" dirty="0"/>
              <a:t>: </a:t>
            </a:r>
          </a:p>
          <a:p>
            <a:pPr lvl="1"/>
            <a:r>
              <a:rPr lang="en-US" sz="2000" dirty="0"/>
              <a:t>Involves solving a computational challenging puzzle in order to create new blocks. </a:t>
            </a:r>
            <a:r>
              <a:rPr lang="en-US" sz="2000" dirty="0" err="1"/>
              <a:t>PoW</a:t>
            </a:r>
            <a:r>
              <a:rPr lang="en-US" sz="2000" dirty="0"/>
              <a:t> requires a huge amount of energy to be expended, given the computationally heavy algorithm.</a:t>
            </a:r>
            <a:endParaRPr lang="en-US" dirty="0"/>
          </a:p>
          <a:p>
            <a:r>
              <a:rPr lang="en-US" dirty="0" err="1"/>
              <a:t>PoS</a:t>
            </a:r>
            <a:r>
              <a:rPr lang="en-US" dirty="0"/>
              <a:t>: </a:t>
            </a:r>
          </a:p>
          <a:p>
            <a:pPr lvl="1"/>
            <a:r>
              <a:rPr lang="en-US" sz="2000" dirty="0"/>
              <a:t>Is a generalization of the Proof of Work algorithm. In </a:t>
            </a:r>
            <a:r>
              <a:rPr lang="en-US" sz="2000" dirty="0" err="1"/>
              <a:t>PoS</a:t>
            </a:r>
            <a:r>
              <a:rPr lang="en-US" sz="2000" dirty="0"/>
              <a:t>, the nodes are known as the 'validators' and, rather than mining the blockchain, they validate the transactions to earn a transaction fee. Nodes are randomly selected to validate blocks, and the probability of this random selection depends on the amount of stake held.</a:t>
            </a:r>
          </a:p>
          <a:p>
            <a:r>
              <a:rPr lang="en-US" dirty="0" err="1"/>
              <a:t>PoET</a:t>
            </a:r>
            <a:r>
              <a:rPr lang="en-US" dirty="0"/>
              <a:t>: </a:t>
            </a:r>
          </a:p>
          <a:p>
            <a:pPr lvl="1"/>
            <a:r>
              <a:rPr lang="en-US" sz="2000" dirty="0"/>
              <a:t>Instead of competing to solve the cryptographic challenge and mine the next block, as in the Bitcoin blockchain, the </a:t>
            </a:r>
            <a:r>
              <a:rPr lang="en-US" sz="2000" dirty="0" err="1"/>
              <a:t>PoET</a:t>
            </a:r>
            <a:r>
              <a:rPr lang="en-US" sz="2000" dirty="0"/>
              <a:t> consensus algorithm is a hybrid of a random lottery and first-come-first-serve basis. In </a:t>
            </a:r>
            <a:r>
              <a:rPr lang="en-US" sz="2000" dirty="0" err="1"/>
              <a:t>PoET</a:t>
            </a:r>
            <a:r>
              <a:rPr lang="en-US" sz="2000" dirty="0"/>
              <a:t>, each validator is given a random wait time. The validator with the shortest wait time for a particular transaction block is elected the leader.</a:t>
            </a:r>
          </a:p>
        </p:txBody>
      </p:sp>
    </p:spTree>
    <p:extLst>
      <p:ext uri="{BB962C8B-B14F-4D97-AF65-F5344CB8AC3E}">
        <p14:creationId xmlns:p14="http://schemas.microsoft.com/office/powerpoint/2010/main" val="2138493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200" dirty="0">
                <a:solidFill>
                  <a:srgbClr val="FF0000"/>
                </a:solidFill>
              </a:rPr>
              <a:t>Consensus algorithms</a:t>
            </a:r>
          </a:p>
        </p:txBody>
      </p:sp>
      <p:sp>
        <p:nvSpPr>
          <p:cNvPr id="6" name="Content Placeholder 2">
            <a:extLst>
              <a:ext uri="{FF2B5EF4-FFF2-40B4-BE49-F238E27FC236}">
                <a16:creationId xmlns:a16="http://schemas.microsoft.com/office/drawing/2014/main" id="{06994CCA-1582-43D1-8A66-C6A3723A2DAA}"/>
              </a:ext>
            </a:extLst>
          </p:cNvPr>
          <p:cNvSpPr txBox="1">
            <a:spLocks/>
          </p:cNvSpPr>
          <p:nvPr/>
        </p:nvSpPr>
        <p:spPr>
          <a:xfrm>
            <a:off x="838200" y="1825625"/>
            <a:ext cx="10515600" cy="4351338"/>
          </a:xfrm>
          <a:prstGeom prst="rect">
            <a:avLst/>
          </a:prstGeom>
        </p:spPr>
        <p:txBody>
          <a:bodyPr vert="horz" lIns="457200" tIns="457200" rIns="457200" bIns="457200" rtlCol="0" anchor="ctr" anchorCtr="0">
            <a:norm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Kafka: Consensus is made up of three distinct steps:</a:t>
            </a:r>
          </a:p>
          <a:p>
            <a:pPr lvl="2"/>
            <a:r>
              <a:rPr lang="en-US" sz="1700" dirty="0"/>
              <a:t>Transaction endorsement: is driven by policy</a:t>
            </a:r>
          </a:p>
          <a:p>
            <a:pPr lvl="2"/>
            <a:r>
              <a:rPr lang="en-US" sz="1700" dirty="0"/>
              <a:t>Ordering: accepts the endorsed transactions and agrees to the order to be committed to the ledger.</a:t>
            </a:r>
          </a:p>
          <a:p>
            <a:pPr lvl="2"/>
            <a:r>
              <a:rPr lang="en-US" sz="1700" dirty="0"/>
              <a:t>Validation and commitment: takes a block of ordered transactions and validates the correctness of the results, including checking endorsement policy and double-spending.</a:t>
            </a:r>
          </a:p>
          <a:p>
            <a:r>
              <a:rPr lang="en-US" sz="2400" dirty="0"/>
              <a:t>Others:</a:t>
            </a:r>
          </a:p>
          <a:p>
            <a:pPr marL="285750" lvl="1" indent="-285750">
              <a:buFont typeface="Arial" panose="020B0604020202020204" pitchFamily="34" charset="0"/>
              <a:buChar char="•"/>
            </a:pPr>
            <a:r>
              <a:rPr lang="en-US" sz="1700" dirty="0"/>
              <a:t>SBFT (Simplified Byzantine Fault Tolerant </a:t>
            </a:r>
          </a:p>
          <a:p>
            <a:pPr marL="285750" lvl="1" indent="-285750">
              <a:buFont typeface="Arial" panose="020B0604020202020204" pitchFamily="34" charset="0"/>
              <a:buChar char="•"/>
            </a:pPr>
            <a:r>
              <a:rPr lang="en-US" sz="1700" dirty="0" err="1"/>
              <a:t>PoA</a:t>
            </a:r>
            <a:r>
              <a:rPr lang="en-US" sz="1700" dirty="0"/>
              <a:t> (Proof of Authority)</a:t>
            </a:r>
          </a:p>
          <a:p>
            <a:pPr marL="285750" lvl="1" indent="-285750">
              <a:buFont typeface="Arial" panose="020B0604020202020204" pitchFamily="34" charset="0"/>
              <a:buChar char="•"/>
            </a:pPr>
            <a:r>
              <a:rPr lang="en-US" sz="1700" dirty="0"/>
              <a:t>Etc.</a:t>
            </a:r>
          </a:p>
          <a:p>
            <a:pPr lvl="1"/>
            <a:endParaRPr lang="en-US" sz="1800" dirty="0"/>
          </a:p>
          <a:p>
            <a:pPr marL="457200" lvl="1"/>
            <a:endParaRPr lang="en-US" sz="1800" dirty="0"/>
          </a:p>
        </p:txBody>
      </p:sp>
    </p:spTree>
    <p:extLst>
      <p:ext uri="{BB962C8B-B14F-4D97-AF65-F5344CB8AC3E}">
        <p14:creationId xmlns:p14="http://schemas.microsoft.com/office/powerpoint/2010/main" val="600640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0724841-902A-414B-8DEE-A6AA22D1618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ITC Avant Garde Gothic LT" charset="0"/>
                <a:ea typeface="ITC Avant Garde Gothic LT" charset="0"/>
                <a:cs typeface="ITC Avant Garde Gothic LT" charset="0"/>
              </a:defRPr>
            </a:lvl1pPr>
          </a:lstStyle>
          <a:p>
            <a:r>
              <a:rPr lang="en-US" dirty="0">
                <a:solidFill>
                  <a:srgbClr val="FF0000"/>
                </a:solidFill>
              </a:rPr>
              <a:t>Smart contracts</a:t>
            </a:r>
          </a:p>
        </p:txBody>
      </p:sp>
      <p:sp>
        <p:nvSpPr>
          <p:cNvPr id="7" name="Content Placeholder 2">
            <a:extLst>
              <a:ext uri="{FF2B5EF4-FFF2-40B4-BE49-F238E27FC236}">
                <a16:creationId xmlns:a16="http://schemas.microsoft.com/office/drawing/2014/main" id="{B2C953E6-36E6-431E-B885-612B0B925C52}"/>
              </a:ext>
            </a:extLst>
          </p:cNvPr>
          <p:cNvSpPr>
            <a:spLocks noGrp="1"/>
          </p:cNvSpPr>
          <p:nvPr>
            <p:ph idx="1"/>
          </p:nvPr>
        </p:nvSpPr>
        <p:spPr>
          <a:xfrm>
            <a:off x="960120" y="1253331"/>
            <a:ext cx="10515600" cy="2747963"/>
          </a:xfrm>
        </p:spPr>
        <p:txBody>
          <a:bodyPr>
            <a:normAutofit lnSpcReduction="10000"/>
          </a:bodyPr>
          <a:lstStyle/>
          <a:p>
            <a:r>
              <a:rPr lang="en-US" dirty="0"/>
              <a:t>A smart contract is an agreement or set of rules that govern a business transaction; it’s stored on the blockchain and is executed automatically as part of a transaction. Smart contracts may have many contractual clauses that could be made partially or fully self-executing, self-enforcing, or both.</a:t>
            </a:r>
          </a:p>
        </p:txBody>
      </p:sp>
      <p:pic>
        <p:nvPicPr>
          <p:cNvPr id="8" name="Picture 7">
            <a:extLst>
              <a:ext uri="{FF2B5EF4-FFF2-40B4-BE49-F238E27FC236}">
                <a16:creationId xmlns:a16="http://schemas.microsoft.com/office/drawing/2014/main" id="{8DF0B9F5-A488-4848-81F8-0C2A60B5A9CF}"/>
              </a:ext>
            </a:extLst>
          </p:cNvPr>
          <p:cNvPicPr>
            <a:picLocks noChangeAspect="1"/>
          </p:cNvPicPr>
          <p:nvPr/>
        </p:nvPicPr>
        <p:blipFill rotWithShape="1">
          <a:blip r:embed="rId2">
            <a:extLst>
              <a:ext uri="{28A0092B-C50C-407E-A947-70E740481C1C}">
                <a14:useLocalDpi xmlns:a14="http://schemas.microsoft.com/office/drawing/2010/main" val="0"/>
              </a:ext>
            </a:extLst>
          </a:blip>
          <a:srcRect b="45869"/>
          <a:stretch/>
        </p:blipFill>
        <p:spPr>
          <a:xfrm>
            <a:off x="1874520" y="4001294"/>
            <a:ext cx="8686800" cy="2196465"/>
          </a:xfrm>
          <a:prstGeom prst="rect">
            <a:avLst/>
          </a:prstGeom>
        </p:spPr>
      </p:pic>
    </p:spTree>
    <p:extLst>
      <p:ext uri="{BB962C8B-B14F-4D97-AF65-F5344CB8AC3E}">
        <p14:creationId xmlns:p14="http://schemas.microsoft.com/office/powerpoint/2010/main" val="2196864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15050" y="274660"/>
            <a:ext cx="5760720" cy="6480000"/>
          </a:xfrm>
        </p:spPr>
        <p:txBody>
          <a:bodyPr>
            <a:normAutofit fontScale="70000" lnSpcReduction="20000"/>
          </a:bodyPr>
          <a:lstStyle/>
          <a:p>
            <a:pPr marL="457200" indent="-457200" fontAlgn="ctr">
              <a:buFont typeface="Arial" panose="020B0604020202020204" pitchFamily="34" charset="0"/>
              <a:buChar char="•"/>
            </a:pPr>
            <a:r>
              <a:rPr lang="es-MX" dirty="0" err="1">
                <a:latin typeface="+mn-lt"/>
              </a:rPr>
              <a:t>Understand</a:t>
            </a:r>
            <a:r>
              <a:rPr lang="es-MX" dirty="0">
                <a:latin typeface="+mn-lt"/>
              </a:rPr>
              <a:t> </a:t>
            </a:r>
            <a:r>
              <a:rPr lang="es-MX" dirty="0" err="1">
                <a:latin typeface="+mn-lt"/>
              </a:rPr>
              <a:t>the</a:t>
            </a:r>
            <a:r>
              <a:rPr lang="es-MX" dirty="0">
                <a:latin typeface="+mn-lt"/>
              </a:rPr>
              <a:t> </a:t>
            </a:r>
            <a:r>
              <a:rPr lang="es-MX" dirty="0" err="1">
                <a:latin typeface="+mn-lt"/>
              </a:rPr>
              <a:t>technology</a:t>
            </a:r>
            <a:r>
              <a:rPr lang="es-MX" dirty="0">
                <a:latin typeface="+mn-lt"/>
              </a:rPr>
              <a:t> in </a:t>
            </a:r>
            <a:r>
              <a:rPr lang="es-MX" dirty="0" err="1">
                <a:latin typeface="+mn-lt"/>
              </a:rPr>
              <a:t>which</a:t>
            </a:r>
            <a:r>
              <a:rPr lang="es-MX" dirty="0">
                <a:latin typeface="+mn-lt"/>
              </a:rPr>
              <a:t> </a:t>
            </a:r>
            <a:r>
              <a:rPr lang="es-MX" dirty="0" err="1">
                <a:latin typeface="+mn-lt"/>
              </a:rPr>
              <a:t>blockchain</a:t>
            </a:r>
            <a:r>
              <a:rPr lang="es-MX" dirty="0">
                <a:latin typeface="+mn-lt"/>
              </a:rPr>
              <a:t> </a:t>
            </a:r>
            <a:r>
              <a:rPr lang="es-MX" dirty="0" err="1">
                <a:latin typeface="+mn-lt"/>
              </a:rPr>
              <a:t>is</a:t>
            </a:r>
            <a:r>
              <a:rPr lang="es-MX" dirty="0">
                <a:latin typeface="+mn-lt"/>
              </a:rPr>
              <a:t> </a:t>
            </a:r>
            <a:r>
              <a:rPr lang="es-MX" dirty="0" err="1">
                <a:latin typeface="+mn-lt"/>
              </a:rPr>
              <a:t>based</a:t>
            </a:r>
            <a:r>
              <a:rPr lang="es-MX" dirty="0">
                <a:latin typeface="+mn-lt"/>
              </a:rPr>
              <a:t>.</a:t>
            </a:r>
          </a:p>
          <a:p>
            <a:pPr marL="457200" indent="-457200" fontAlgn="ctr">
              <a:buFont typeface="Arial" panose="020B0604020202020204" pitchFamily="34" charset="0"/>
              <a:buChar char="•"/>
            </a:pPr>
            <a:r>
              <a:rPr lang="es-MX" dirty="0" err="1">
                <a:latin typeface="+mn-lt"/>
              </a:rPr>
              <a:t>Discuss</a:t>
            </a:r>
            <a:r>
              <a:rPr lang="es-MX" dirty="0">
                <a:latin typeface="+mn-lt"/>
              </a:rPr>
              <a:t> </a:t>
            </a:r>
            <a:r>
              <a:rPr lang="es-MX" dirty="0" err="1">
                <a:latin typeface="+mn-lt"/>
              </a:rPr>
              <a:t>various</a:t>
            </a:r>
            <a:r>
              <a:rPr lang="es-MX" dirty="0">
                <a:latin typeface="+mn-lt"/>
              </a:rPr>
              <a:t> </a:t>
            </a:r>
            <a:r>
              <a:rPr lang="es-MX" dirty="0" err="1">
                <a:latin typeface="+mn-lt"/>
              </a:rPr>
              <a:t>components</a:t>
            </a:r>
            <a:r>
              <a:rPr lang="es-MX" dirty="0">
                <a:latin typeface="+mn-lt"/>
              </a:rPr>
              <a:t> </a:t>
            </a:r>
            <a:r>
              <a:rPr lang="es-MX" dirty="0" err="1">
                <a:latin typeface="+mn-lt"/>
              </a:rPr>
              <a:t>of</a:t>
            </a:r>
            <a:r>
              <a:rPr lang="es-MX" dirty="0">
                <a:latin typeface="+mn-lt"/>
              </a:rPr>
              <a:t> </a:t>
            </a:r>
            <a:r>
              <a:rPr lang="es-MX" dirty="0" err="1">
                <a:latin typeface="+mn-lt"/>
              </a:rPr>
              <a:t>distributed</a:t>
            </a:r>
            <a:r>
              <a:rPr lang="es-MX" dirty="0">
                <a:latin typeface="+mn-lt"/>
              </a:rPr>
              <a:t> </a:t>
            </a:r>
            <a:r>
              <a:rPr lang="es-MX" dirty="0" err="1">
                <a:latin typeface="+mn-lt"/>
              </a:rPr>
              <a:t>ledger</a:t>
            </a:r>
            <a:r>
              <a:rPr lang="es-MX" dirty="0">
                <a:latin typeface="+mn-lt"/>
              </a:rPr>
              <a:t> </a:t>
            </a:r>
            <a:r>
              <a:rPr lang="es-MX" dirty="0" err="1">
                <a:latin typeface="+mn-lt"/>
              </a:rPr>
              <a:t>technologies</a:t>
            </a:r>
            <a:r>
              <a:rPr lang="es-MX" dirty="0">
                <a:latin typeface="+mn-lt"/>
              </a:rPr>
              <a:t>, </a:t>
            </a:r>
            <a:r>
              <a:rPr lang="es-MX" dirty="0" err="1">
                <a:latin typeface="+mn-lt"/>
              </a:rPr>
              <a:t>including</a:t>
            </a:r>
            <a:r>
              <a:rPr lang="es-MX" dirty="0">
                <a:latin typeface="+mn-lt"/>
              </a:rPr>
              <a:t> </a:t>
            </a:r>
            <a:r>
              <a:rPr lang="es-MX" dirty="0" err="1">
                <a:latin typeface="+mn-lt"/>
              </a:rPr>
              <a:t>consensus</a:t>
            </a:r>
            <a:r>
              <a:rPr lang="es-MX" dirty="0">
                <a:latin typeface="+mn-lt"/>
              </a:rPr>
              <a:t> </a:t>
            </a:r>
            <a:r>
              <a:rPr lang="es-MX" dirty="0" err="1">
                <a:latin typeface="+mn-lt"/>
              </a:rPr>
              <a:t>algorithms</a:t>
            </a:r>
            <a:r>
              <a:rPr lang="es-MX" dirty="0">
                <a:latin typeface="+mn-lt"/>
              </a:rPr>
              <a:t> and </a:t>
            </a:r>
            <a:r>
              <a:rPr lang="es-MX" dirty="0" err="1">
                <a:latin typeface="+mn-lt"/>
              </a:rPr>
              <a:t>smart</a:t>
            </a:r>
            <a:r>
              <a:rPr lang="es-MX" dirty="0">
                <a:latin typeface="+mn-lt"/>
              </a:rPr>
              <a:t> </a:t>
            </a:r>
            <a:r>
              <a:rPr lang="es-MX" dirty="0" err="1">
                <a:latin typeface="+mn-lt"/>
              </a:rPr>
              <a:t>contracts</a:t>
            </a:r>
            <a:r>
              <a:rPr lang="es-MX" dirty="0">
                <a:latin typeface="+mn-lt"/>
              </a:rPr>
              <a:t>.</a:t>
            </a:r>
          </a:p>
          <a:p>
            <a:pPr marL="457200" indent="-457200" fontAlgn="ctr">
              <a:buFont typeface="Arial" panose="020B0604020202020204" pitchFamily="34" charset="0"/>
              <a:buChar char="•"/>
            </a:pPr>
            <a:r>
              <a:rPr lang="es-MX" dirty="0">
                <a:latin typeface="+mn-lt"/>
              </a:rPr>
              <a:t>Explore </a:t>
            </a:r>
            <a:r>
              <a:rPr lang="es-MX" dirty="0" err="1">
                <a:latin typeface="+mn-lt"/>
              </a:rPr>
              <a:t>permissioned</a:t>
            </a:r>
            <a:r>
              <a:rPr lang="es-MX" dirty="0">
                <a:latin typeface="+mn-lt"/>
              </a:rPr>
              <a:t> and </a:t>
            </a:r>
            <a:r>
              <a:rPr lang="es-MX" dirty="0" err="1">
                <a:latin typeface="+mn-lt"/>
              </a:rPr>
              <a:t>permissionless</a:t>
            </a:r>
            <a:r>
              <a:rPr lang="es-MX" dirty="0">
                <a:latin typeface="+mn-lt"/>
              </a:rPr>
              <a:t> </a:t>
            </a:r>
            <a:r>
              <a:rPr lang="es-MX" dirty="0" err="1">
                <a:latin typeface="+mn-lt"/>
              </a:rPr>
              <a:t>blockchains</a:t>
            </a:r>
            <a:r>
              <a:rPr lang="es-MX" dirty="0">
                <a:latin typeface="+mn-lt"/>
              </a:rPr>
              <a:t> and </a:t>
            </a:r>
            <a:r>
              <a:rPr lang="es-MX" dirty="0" err="1">
                <a:latin typeface="+mn-lt"/>
              </a:rPr>
              <a:t>their</a:t>
            </a:r>
            <a:r>
              <a:rPr lang="es-MX" dirty="0">
                <a:latin typeface="+mn-lt"/>
              </a:rPr>
              <a:t> </a:t>
            </a:r>
            <a:r>
              <a:rPr lang="es-MX" dirty="0" err="1">
                <a:latin typeface="+mn-lt"/>
              </a:rPr>
              <a:t>key</a:t>
            </a:r>
            <a:r>
              <a:rPr lang="es-MX" dirty="0">
                <a:latin typeface="+mn-lt"/>
              </a:rPr>
              <a:t> </a:t>
            </a:r>
            <a:r>
              <a:rPr lang="es-MX" dirty="0" err="1">
                <a:latin typeface="+mn-lt"/>
              </a:rPr>
              <a:t>characteristics</a:t>
            </a:r>
            <a:r>
              <a:rPr lang="es-MX" dirty="0">
                <a:latin typeface="+mn-lt"/>
              </a:rPr>
              <a:t>.</a:t>
            </a:r>
          </a:p>
          <a:p>
            <a:pPr marL="457200" indent="-457200" fontAlgn="ctr">
              <a:buFont typeface="Arial" panose="020B0604020202020204" pitchFamily="34" charset="0"/>
              <a:buChar char="•"/>
            </a:pPr>
            <a:r>
              <a:rPr lang="es-MX" dirty="0" err="1">
                <a:latin typeface="+mn-lt"/>
              </a:rPr>
              <a:t>Understand</a:t>
            </a:r>
            <a:r>
              <a:rPr lang="es-MX" dirty="0">
                <a:latin typeface="+mn-lt"/>
              </a:rPr>
              <a:t> </a:t>
            </a:r>
            <a:r>
              <a:rPr lang="es-MX" dirty="0" err="1">
                <a:latin typeface="+mn-lt"/>
              </a:rPr>
              <a:t>blockchain</a:t>
            </a:r>
            <a:r>
              <a:rPr lang="es-MX" dirty="0">
                <a:latin typeface="+mn-lt"/>
              </a:rPr>
              <a:t> and </a:t>
            </a:r>
            <a:r>
              <a:rPr lang="es-MX" dirty="0" err="1">
                <a:latin typeface="+mn-lt"/>
              </a:rPr>
              <a:t>distributed</a:t>
            </a:r>
            <a:r>
              <a:rPr lang="es-MX" dirty="0">
                <a:latin typeface="+mn-lt"/>
              </a:rPr>
              <a:t> </a:t>
            </a:r>
            <a:r>
              <a:rPr lang="es-MX" dirty="0" err="1">
                <a:latin typeface="+mn-lt"/>
              </a:rPr>
              <a:t>ledger</a:t>
            </a:r>
            <a:r>
              <a:rPr lang="es-MX" dirty="0">
                <a:latin typeface="+mn-lt"/>
              </a:rPr>
              <a:t> </a:t>
            </a:r>
            <a:r>
              <a:rPr lang="es-MX" dirty="0" err="1">
                <a:latin typeface="+mn-lt"/>
              </a:rPr>
              <a:t>systems</a:t>
            </a:r>
            <a:r>
              <a:rPr lang="es-MX" dirty="0">
                <a:latin typeface="+mn-lt"/>
              </a:rPr>
              <a:t> in a </a:t>
            </a:r>
            <a:r>
              <a:rPr lang="es-MX" dirty="0" err="1">
                <a:latin typeface="+mn-lt"/>
              </a:rPr>
              <a:t>business</a:t>
            </a:r>
            <a:r>
              <a:rPr lang="es-MX" dirty="0">
                <a:latin typeface="+mn-lt"/>
              </a:rPr>
              <a:t> </a:t>
            </a:r>
            <a:r>
              <a:rPr lang="es-MX" dirty="0" err="1">
                <a:latin typeface="+mn-lt"/>
              </a:rPr>
              <a:t>environment</a:t>
            </a:r>
            <a:r>
              <a:rPr lang="es-MX" dirty="0">
                <a:latin typeface="+mn-lt"/>
              </a:rPr>
              <a:t>.</a:t>
            </a:r>
          </a:p>
          <a:p>
            <a:pPr marL="457200" indent="-457200" fontAlgn="ctr">
              <a:buFont typeface="Arial" panose="020B0604020202020204" pitchFamily="34" charset="0"/>
              <a:buChar char="•"/>
            </a:pPr>
            <a:r>
              <a:rPr lang="es-MX" dirty="0" err="1">
                <a:latin typeface="+mn-lt"/>
              </a:rPr>
              <a:t>Get</a:t>
            </a:r>
            <a:r>
              <a:rPr lang="es-MX" dirty="0">
                <a:latin typeface="+mn-lt"/>
              </a:rPr>
              <a:t> </a:t>
            </a:r>
            <a:r>
              <a:rPr lang="es-MX" dirty="0" err="1">
                <a:latin typeface="+mn-lt"/>
              </a:rPr>
              <a:t>arguments</a:t>
            </a:r>
            <a:r>
              <a:rPr lang="es-MX" dirty="0">
                <a:latin typeface="+mn-lt"/>
              </a:rPr>
              <a:t> </a:t>
            </a:r>
            <a:r>
              <a:rPr lang="es-MX" dirty="0" err="1">
                <a:latin typeface="+mn-lt"/>
              </a:rPr>
              <a:t>to</a:t>
            </a:r>
            <a:r>
              <a:rPr lang="es-MX" dirty="0">
                <a:latin typeface="+mn-lt"/>
              </a:rPr>
              <a:t> determine </a:t>
            </a:r>
            <a:r>
              <a:rPr lang="es-MX" dirty="0" err="1">
                <a:latin typeface="+mn-lt"/>
              </a:rPr>
              <a:t>when</a:t>
            </a:r>
            <a:r>
              <a:rPr lang="es-MX" dirty="0">
                <a:latin typeface="+mn-lt"/>
              </a:rPr>
              <a:t> and </a:t>
            </a:r>
            <a:r>
              <a:rPr lang="es-MX" dirty="0" err="1">
                <a:latin typeface="+mn-lt"/>
              </a:rPr>
              <a:t>when</a:t>
            </a:r>
            <a:r>
              <a:rPr lang="es-MX" dirty="0">
                <a:latin typeface="+mn-lt"/>
              </a:rPr>
              <a:t> </a:t>
            </a:r>
            <a:r>
              <a:rPr lang="es-MX" dirty="0" err="1">
                <a:latin typeface="+mn-lt"/>
              </a:rPr>
              <a:t>not</a:t>
            </a:r>
            <a:r>
              <a:rPr lang="es-MX" dirty="0">
                <a:latin typeface="+mn-lt"/>
              </a:rPr>
              <a:t> </a:t>
            </a:r>
            <a:r>
              <a:rPr lang="es-MX" dirty="0" err="1">
                <a:latin typeface="+mn-lt"/>
              </a:rPr>
              <a:t>to</a:t>
            </a:r>
            <a:r>
              <a:rPr lang="es-MX" dirty="0">
                <a:latin typeface="+mn-lt"/>
              </a:rPr>
              <a:t> use </a:t>
            </a:r>
            <a:r>
              <a:rPr lang="es-MX" dirty="0" err="1">
                <a:latin typeface="+mn-lt"/>
              </a:rPr>
              <a:t>blockchain</a:t>
            </a:r>
            <a:r>
              <a:rPr lang="es-MX" dirty="0">
                <a:latin typeface="+mn-lt"/>
              </a:rPr>
              <a:t> </a:t>
            </a:r>
            <a:r>
              <a:rPr lang="es-MX" dirty="0" err="1">
                <a:latin typeface="+mn-lt"/>
              </a:rPr>
              <a:t>technologies</a:t>
            </a:r>
            <a:r>
              <a:rPr lang="es-MX" dirty="0">
                <a:latin typeface="+mn-lt"/>
              </a:rPr>
              <a:t>.</a:t>
            </a:r>
          </a:p>
          <a:p>
            <a:pPr marL="457200" indent="-457200" fontAlgn="ctr">
              <a:buFont typeface="Arial" panose="020B0604020202020204" pitchFamily="34" charset="0"/>
              <a:buChar char="•"/>
            </a:pPr>
            <a:r>
              <a:rPr lang="es-MX" dirty="0" err="1">
                <a:latin typeface="+mn-lt"/>
              </a:rPr>
              <a:t>Provide</a:t>
            </a:r>
            <a:r>
              <a:rPr lang="es-MX" dirty="0">
                <a:latin typeface="+mn-lt"/>
              </a:rPr>
              <a:t> a </a:t>
            </a:r>
            <a:r>
              <a:rPr lang="es-MX" dirty="0" err="1">
                <a:latin typeface="+mn-lt"/>
              </a:rPr>
              <a:t>high</a:t>
            </a:r>
            <a:r>
              <a:rPr lang="es-MX" dirty="0">
                <a:latin typeface="+mn-lt"/>
              </a:rPr>
              <a:t> </a:t>
            </a:r>
            <a:r>
              <a:rPr lang="es-MX" dirty="0" err="1">
                <a:latin typeface="+mn-lt"/>
              </a:rPr>
              <a:t>level</a:t>
            </a:r>
            <a:r>
              <a:rPr lang="es-MX" dirty="0">
                <a:latin typeface="+mn-lt"/>
              </a:rPr>
              <a:t> </a:t>
            </a:r>
            <a:r>
              <a:rPr lang="es-MX" dirty="0" err="1">
                <a:latin typeface="+mn-lt"/>
              </a:rPr>
              <a:t>explanation</a:t>
            </a:r>
            <a:r>
              <a:rPr lang="es-MX" dirty="0">
                <a:latin typeface="+mn-lt"/>
              </a:rPr>
              <a:t> </a:t>
            </a:r>
            <a:r>
              <a:rPr lang="es-MX" dirty="0" err="1">
                <a:latin typeface="+mn-lt"/>
              </a:rPr>
              <a:t>about</a:t>
            </a:r>
            <a:r>
              <a:rPr lang="es-MX" dirty="0">
                <a:latin typeface="+mn-lt"/>
              </a:rPr>
              <a:t> </a:t>
            </a:r>
            <a:r>
              <a:rPr lang="es-MX" dirty="0" err="1">
                <a:latin typeface="+mn-lt"/>
              </a:rPr>
              <a:t>what</a:t>
            </a:r>
            <a:r>
              <a:rPr lang="es-MX" dirty="0">
                <a:latin typeface="+mn-lt"/>
              </a:rPr>
              <a:t> </a:t>
            </a:r>
            <a:r>
              <a:rPr lang="es-MX" dirty="0" err="1">
                <a:latin typeface="+mn-lt"/>
              </a:rPr>
              <a:t>Hyperledger</a:t>
            </a:r>
            <a:r>
              <a:rPr lang="es-MX" dirty="0">
                <a:latin typeface="+mn-lt"/>
              </a:rPr>
              <a:t> </a:t>
            </a:r>
            <a:r>
              <a:rPr lang="es-MX" dirty="0" err="1">
                <a:latin typeface="+mn-lt"/>
              </a:rPr>
              <a:t>is</a:t>
            </a:r>
            <a:r>
              <a:rPr lang="es-MX" dirty="0">
                <a:latin typeface="+mn-lt"/>
              </a:rPr>
              <a:t>, </a:t>
            </a:r>
            <a:r>
              <a:rPr lang="es-MX" dirty="0" err="1">
                <a:latin typeface="+mn-lt"/>
              </a:rPr>
              <a:t>its</a:t>
            </a:r>
            <a:r>
              <a:rPr lang="es-MX" dirty="0">
                <a:latin typeface="+mn-lt"/>
              </a:rPr>
              <a:t> </a:t>
            </a:r>
            <a:r>
              <a:rPr lang="es-MX" dirty="0" err="1">
                <a:latin typeface="+mn-lt"/>
              </a:rPr>
              <a:t>main</a:t>
            </a:r>
            <a:r>
              <a:rPr lang="es-MX" dirty="0">
                <a:latin typeface="+mn-lt"/>
              </a:rPr>
              <a:t> </a:t>
            </a:r>
            <a:r>
              <a:rPr lang="es-MX" dirty="0" err="1">
                <a:latin typeface="+mn-lt"/>
              </a:rPr>
              <a:t>projects</a:t>
            </a:r>
            <a:r>
              <a:rPr lang="es-MX" dirty="0">
                <a:latin typeface="+mn-lt"/>
              </a:rPr>
              <a:t> and </a:t>
            </a:r>
            <a:r>
              <a:rPr lang="es-MX" dirty="0" err="1">
                <a:latin typeface="+mn-lt"/>
              </a:rPr>
              <a:t>some</a:t>
            </a:r>
            <a:r>
              <a:rPr lang="es-MX" dirty="0">
                <a:latin typeface="+mn-lt"/>
              </a:rPr>
              <a:t> </a:t>
            </a:r>
            <a:r>
              <a:rPr lang="es-MX" dirty="0" err="1">
                <a:latin typeface="+mn-lt"/>
              </a:rPr>
              <a:t>differences</a:t>
            </a:r>
            <a:r>
              <a:rPr lang="es-MX" dirty="0">
                <a:latin typeface="+mn-lt"/>
              </a:rPr>
              <a:t> </a:t>
            </a:r>
            <a:r>
              <a:rPr lang="es-MX" dirty="0" err="1">
                <a:latin typeface="+mn-lt"/>
              </a:rPr>
              <a:t>between</a:t>
            </a:r>
            <a:r>
              <a:rPr lang="es-MX" dirty="0">
                <a:latin typeface="+mn-lt"/>
              </a:rPr>
              <a:t> </a:t>
            </a:r>
            <a:r>
              <a:rPr lang="es-MX" dirty="0" err="1">
                <a:latin typeface="+mn-lt"/>
              </a:rPr>
              <a:t>those</a:t>
            </a:r>
            <a:r>
              <a:rPr lang="es-MX" dirty="0">
                <a:latin typeface="+mn-lt"/>
              </a:rPr>
              <a:t>.</a:t>
            </a:r>
          </a:p>
          <a:p>
            <a:pPr marL="457200" indent="-457200" fontAlgn="ctr">
              <a:buFont typeface="Arial" panose="020B0604020202020204" pitchFamily="34" charset="0"/>
              <a:buChar char="•"/>
            </a:pPr>
            <a:r>
              <a:rPr lang="es-MX" dirty="0" err="1">
                <a:latin typeface="+mn-lt"/>
              </a:rPr>
              <a:t>Get</a:t>
            </a:r>
            <a:r>
              <a:rPr lang="es-MX" dirty="0">
                <a:latin typeface="+mn-lt"/>
              </a:rPr>
              <a:t> </a:t>
            </a:r>
            <a:r>
              <a:rPr lang="es-MX" dirty="0" err="1">
                <a:latin typeface="+mn-lt"/>
              </a:rPr>
              <a:t>an</a:t>
            </a:r>
            <a:r>
              <a:rPr lang="es-MX" dirty="0">
                <a:latin typeface="+mn-lt"/>
              </a:rPr>
              <a:t> </a:t>
            </a:r>
            <a:r>
              <a:rPr lang="es-MX" dirty="0" err="1">
                <a:latin typeface="+mn-lt"/>
              </a:rPr>
              <a:t>overview</a:t>
            </a:r>
            <a:r>
              <a:rPr lang="es-MX" dirty="0">
                <a:latin typeface="+mn-lt"/>
              </a:rPr>
              <a:t> </a:t>
            </a:r>
            <a:r>
              <a:rPr lang="es-MX" dirty="0" err="1">
                <a:latin typeface="+mn-lt"/>
              </a:rPr>
              <a:t>of</a:t>
            </a:r>
            <a:r>
              <a:rPr lang="es-MX" dirty="0">
                <a:latin typeface="+mn-lt"/>
              </a:rPr>
              <a:t> </a:t>
            </a:r>
            <a:r>
              <a:rPr lang="es-MX" dirty="0" err="1">
                <a:latin typeface="+mn-lt"/>
              </a:rPr>
              <a:t>what</a:t>
            </a:r>
            <a:r>
              <a:rPr lang="es-MX" dirty="0">
                <a:latin typeface="+mn-lt"/>
              </a:rPr>
              <a:t> </a:t>
            </a:r>
            <a:r>
              <a:rPr lang="es-MX" dirty="0" err="1">
                <a:latin typeface="+mn-lt"/>
              </a:rPr>
              <a:t>Hyperledger</a:t>
            </a:r>
            <a:r>
              <a:rPr lang="es-MX" dirty="0">
                <a:latin typeface="+mn-lt"/>
              </a:rPr>
              <a:t> </a:t>
            </a:r>
            <a:r>
              <a:rPr lang="es-MX" dirty="0" err="1">
                <a:latin typeface="+mn-lt"/>
              </a:rPr>
              <a:t>Fabric</a:t>
            </a:r>
            <a:r>
              <a:rPr lang="es-MX" dirty="0">
                <a:latin typeface="+mn-lt"/>
              </a:rPr>
              <a:t> </a:t>
            </a:r>
            <a:r>
              <a:rPr lang="es-MX" dirty="0" err="1">
                <a:latin typeface="+mn-lt"/>
              </a:rPr>
              <a:t>is</a:t>
            </a:r>
            <a:r>
              <a:rPr lang="es-MX" dirty="0">
                <a:latin typeface="+mn-lt"/>
              </a:rPr>
              <a:t>, </a:t>
            </a:r>
            <a:r>
              <a:rPr lang="es-MX" dirty="0" err="1">
                <a:latin typeface="+mn-lt"/>
              </a:rPr>
              <a:t>its</a:t>
            </a:r>
            <a:r>
              <a:rPr lang="es-MX" dirty="0">
                <a:latin typeface="+mn-lt"/>
              </a:rPr>
              <a:t> </a:t>
            </a:r>
            <a:r>
              <a:rPr lang="es-MX" dirty="0" err="1">
                <a:latin typeface="+mn-lt"/>
              </a:rPr>
              <a:t>main</a:t>
            </a:r>
            <a:r>
              <a:rPr lang="es-MX" dirty="0">
                <a:latin typeface="+mn-lt"/>
              </a:rPr>
              <a:t> </a:t>
            </a:r>
            <a:r>
              <a:rPr lang="es-MX" dirty="0" err="1">
                <a:latin typeface="+mn-lt"/>
              </a:rPr>
              <a:t>components</a:t>
            </a:r>
            <a:r>
              <a:rPr lang="es-MX" dirty="0">
                <a:latin typeface="+mn-lt"/>
              </a:rPr>
              <a:t> and </a:t>
            </a:r>
            <a:r>
              <a:rPr lang="es-MX" dirty="0" err="1">
                <a:latin typeface="+mn-lt"/>
              </a:rPr>
              <a:t>the</a:t>
            </a:r>
            <a:r>
              <a:rPr lang="es-MX" dirty="0">
                <a:latin typeface="+mn-lt"/>
              </a:rPr>
              <a:t> </a:t>
            </a:r>
            <a:r>
              <a:rPr lang="es-MX" dirty="0" err="1">
                <a:latin typeface="+mn-lt"/>
              </a:rPr>
              <a:t>relation</a:t>
            </a:r>
            <a:r>
              <a:rPr lang="es-MX" dirty="0">
                <a:latin typeface="+mn-lt"/>
              </a:rPr>
              <a:t> </a:t>
            </a:r>
            <a:r>
              <a:rPr lang="es-MX" dirty="0" err="1">
                <a:latin typeface="+mn-lt"/>
              </a:rPr>
              <a:t>with</a:t>
            </a:r>
            <a:r>
              <a:rPr lang="es-MX" dirty="0">
                <a:latin typeface="+mn-lt"/>
              </a:rPr>
              <a:t> </a:t>
            </a:r>
            <a:r>
              <a:rPr lang="es-MX" dirty="0" err="1">
                <a:latin typeface="+mn-lt"/>
              </a:rPr>
              <a:t>Hyperledger</a:t>
            </a:r>
            <a:r>
              <a:rPr lang="es-MX" dirty="0">
                <a:latin typeface="+mn-lt"/>
              </a:rPr>
              <a:t> </a:t>
            </a:r>
            <a:r>
              <a:rPr lang="es-MX" dirty="0" err="1">
                <a:latin typeface="+mn-lt"/>
              </a:rPr>
              <a:t>Composer</a:t>
            </a:r>
            <a:r>
              <a:rPr lang="es-MX" dirty="0">
                <a:latin typeface="+mn-lt"/>
              </a:rPr>
              <a:t>.</a:t>
            </a:r>
          </a:p>
          <a:p>
            <a:pPr marL="457200" indent="-457200" fontAlgn="ctr">
              <a:buFont typeface="Arial" panose="020B0604020202020204" pitchFamily="34" charset="0"/>
              <a:buChar char="•"/>
            </a:pPr>
            <a:r>
              <a:rPr lang="es-MX" dirty="0" err="1">
                <a:latin typeface="+mn-lt"/>
              </a:rPr>
              <a:t>Take</a:t>
            </a:r>
            <a:r>
              <a:rPr lang="es-MX" dirty="0">
                <a:latin typeface="+mn-lt"/>
              </a:rPr>
              <a:t> a </a:t>
            </a:r>
            <a:r>
              <a:rPr lang="es-MX" dirty="0" err="1">
                <a:latin typeface="+mn-lt"/>
              </a:rPr>
              <a:t>deeper</a:t>
            </a:r>
            <a:r>
              <a:rPr lang="es-MX" dirty="0">
                <a:latin typeface="+mn-lt"/>
              </a:rPr>
              <a:t> </a:t>
            </a:r>
            <a:r>
              <a:rPr lang="es-MX" dirty="0" err="1">
                <a:latin typeface="+mn-lt"/>
              </a:rPr>
              <a:t>dive</a:t>
            </a:r>
            <a:r>
              <a:rPr lang="es-MX" dirty="0">
                <a:latin typeface="+mn-lt"/>
              </a:rPr>
              <a:t> </a:t>
            </a:r>
            <a:r>
              <a:rPr lang="es-MX" dirty="0" err="1">
                <a:latin typeface="+mn-lt"/>
              </a:rPr>
              <a:t>into</a:t>
            </a:r>
            <a:r>
              <a:rPr lang="es-MX" dirty="0">
                <a:latin typeface="+mn-lt"/>
              </a:rPr>
              <a:t> </a:t>
            </a:r>
            <a:r>
              <a:rPr lang="es-MX" dirty="0" err="1">
                <a:latin typeface="+mn-lt"/>
              </a:rPr>
              <a:t>Hyperledger</a:t>
            </a:r>
            <a:r>
              <a:rPr lang="es-MX" dirty="0">
                <a:latin typeface="+mn-lt"/>
              </a:rPr>
              <a:t> </a:t>
            </a:r>
            <a:r>
              <a:rPr lang="es-MX" dirty="0" err="1">
                <a:latin typeface="+mn-lt"/>
              </a:rPr>
              <a:t>Composer</a:t>
            </a:r>
            <a:r>
              <a:rPr lang="es-MX" dirty="0">
                <a:latin typeface="+mn-lt"/>
              </a:rPr>
              <a:t>, </a:t>
            </a:r>
            <a:r>
              <a:rPr lang="es-MX" dirty="0" err="1">
                <a:latin typeface="+mn-lt"/>
              </a:rPr>
              <a:t>understand</a:t>
            </a:r>
            <a:r>
              <a:rPr lang="es-MX" dirty="0">
                <a:latin typeface="+mn-lt"/>
              </a:rPr>
              <a:t> </a:t>
            </a:r>
            <a:r>
              <a:rPr lang="es-MX" dirty="0" err="1">
                <a:latin typeface="+mn-lt"/>
              </a:rPr>
              <a:t>its</a:t>
            </a:r>
            <a:r>
              <a:rPr lang="es-MX" dirty="0">
                <a:latin typeface="+mn-lt"/>
              </a:rPr>
              <a:t> </a:t>
            </a:r>
            <a:r>
              <a:rPr lang="es-MX" dirty="0" err="1">
                <a:latin typeface="+mn-lt"/>
              </a:rPr>
              <a:t>underlying</a:t>
            </a:r>
            <a:r>
              <a:rPr lang="es-MX" dirty="0">
                <a:latin typeface="+mn-lt"/>
              </a:rPr>
              <a:t> </a:t>
            </a:r>
            <a:r>
              <a:rPr lang="es-MX" dirty="0" err="1">
                <a:latin typeface="+mn-lt"/>
              </a:rPr>
              <a:t>structures</a:t>
            </a:r>
            <a:r>
              <a:rPr lang="es-MX" dirty="0">
                <a:latin typeface="+mn-lt"/>
              </a:rPr>
              <a:t>, and use </a:t>
            </a:r>
            <a:r>
              <a:rPr lang="es-MX" dirty="0" err="1">
                <a:latin typeface="+mn-lt"/>
              </a:rPr>
              <a:t>it</a:t>
            </a:r>
            <a:r>
              <a:rPr lang="es-MX" dirty="0">
                <a:latin typeface="+mn-lt"/>
              </a:rPr>
              <a:t> </a:t>
            </a:r>
            <a:r>
              <a:rPr lang="es-MX" dirty="0" err="1">
                <a:latin typeface="+mn-lt"/>
              </a:rPr>
              <a:t>to</a:t>
            </a:r>
            <a:r>
              <a:rPr lang="es-MX" dirty="0">
                <a:latin typeface="+mn-lt"/>
              </a:rPr>
              <a:t> </a:t>
            </a:r>
            <a:r>
              <a:rPr lang="es-MX" dirty="0" err="1">
                <a:latin typeface="+mn-lt"/>
              </a:rPr>
              <a:t>model</a:t>
            </a:r>
            <a:r>
              <a:rPr lang="es-MX" dirty="0">
                <a:latin typeface="+mn-lt"/>
              </a:rPr>
              <a:t> a demo </a:t>
            </a:r>
            <a:r>
              <a:rPr lang="es-MX" dirty="0" err="1">
                <a:latin typeface="+mn-lt"/>
              </a:rPr>
              <a:t>network</a:t>
            </a:r>
            <a:r>
              <a:rPr lang="es-MX" dirty="0">
                <a:latin typeface="+mn-lt"/>
              </a:rPr>
              <a:t>.</a:t>
            </a:r>
            <a:endParaRPr lang="en-US" dirty="0">
              <a:latin typeface="+mn-lt"/>
            </a:endParaRPr>
          </a:p>
        </p:txBody>
      </p:sp>
      <p:sp>
        <p:nvSpPr>
          <p:cNvPr id="6" name="TextBox 5"/>
          <p:cNvSpPr txBox="1"/>
          <p:nvPr/>
        </p:nvSpPr>
        <p:spPr>
          <a:xfrm>
            <a:off x="8188960" y="2926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
        <p:nvSpPr>
          <p:cNvPr id="7" name="Title 4">
            <a:extLst>
              <a:ext uri="{FF2B5EF4-FFF2-40B4-BE49-F238E27FC236}">
                <a16:creationId xmlns:a16="http://schemas.microsoft.com/office/drawing/2014/main" id="{19CA6E26-DF6E-4537-AEB6-87677131F568}"/>
              </a:ext>
            </a:extLst>
          </p:cNvPr>
          <p:cNvSpPr>
            <a:spLocks noGrp="1"/>
          </p:cNvSpPr>
          <p:nvPr>
            <p:ph type="title"/>
          </p:nvPr>
        </p:nvSpPr>
        <p:spPr>
          <a:xfrm>
            <a:off x="316230" y="342900"/>
            <a:ext cx="5799074" cy="6199632"/>
          </a:xfrm>
        </p:spPr>
        <p:txBody>
          <a:bodyPr/>
          <a:lstStyle/>
          <a:p>
            <a:r>
              <a:rPr lang="en-US" dirty="0"/>
              <a:t>By the end of this series, you will:</a:t>
            </a:r>
          </a:p>
        </p:txBody>
      </p:sp>
    </p:spTree>
    <p:extLst>
      <p:ext uri="{BB962C8B-B14F-4D97-AF65-F5344CB8AC3E}">
        <p14:creationId xmlns:p14="http://schemas.microsoft.com/office/powerpoint/2010/main" val="357925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6230" y="342900"/>
            <a:ext cx="5799074" cy="6199632"/>
          </a:xfrm>
        </p:spPr>
        <p:txBody>
          <a:bodyPr>
            <a:normAutofit/>
          </a:bodyPr>
          <a:lstStyle/>
          <a:p>
            <a:r>
              <a:rPr lang="en-US" sz="5400" dirty="0"/>
              <a:t>When to use blockchain?</a:t>
            </a:r>
            <a:endParaRPr lang="en-US" sz="5400" cap="all" dirty="0"/>
          </a:p>
        </p:txBody>
      </p:sp>
      <p:sp>
        <p:nvSpPr>
          <p:cNvPr id="4" name="Text Placeholder 3"/>
          <p:cNvSpPr>
            <a:spLocks noGrp="1"/>
          </p:cNvSpPr>
          <p:nvPr>
            <p:ph type="body" sz="quarter" idx="10"/>
          </p:nvPr>
        </p:nvSpPr>
        <p:spPr/>
        <p:txBody>
          <a:bodyPr>
            <a:normAutofit/>
          </a:bodyPr>
          <a:lstStyle/>
          <a:p>
            <a:pPr marL="342900" indent="-342900">
              <a:buFont typeface="Wingdings" panose="05000000000000000000" pitchFamily="2" charset="2"/>
              <a:buChar char="ü"/>
            </a:pPr>
            <a:r>
              <a:rPr lang="en-US" sz="2400" dirty="0"/>
              <a:t>Shared Database needed</a:t>
            </a:r>
          </a:p>
          <a:p>
            <a:pPr marL="342900" indent="-342900">
              <a:buFont typeface="Wingdings" panose="05000000000000000000" pitchFamily="2" charset="2"/>
              <a:buChar char="ü"/>
            </a:pPr>
            <a:r>
              <a:rPr lang="en-US" sz="2400" dirty="0"/>
              <a:t>Lack of trust</a:t>
            </a:r>
          </a:p>
          <a:p>
            <a:pPr marL="342900" indent="-342900">
              <a:buFont typeface="Wingdings" panose="05000000000000000000" pitchFamily="2" charset="2"/>
              <a:buChar char="ü"/>
            </a:pPr>
            <a:r>
              <a:rPr lang="en-US" sz="2400" dirty="0"/>
              <a:t>Multiple parties</a:t>
            </a:r>
          </a:p>
          <a:p>
            <a:pPr marL="342900" indent="-342900">
              <a:buFont typeface="Wingdings" panose="05000000000000000000" pitchFamily="2" charset="2"/>
              <a:buChar char="ü"/>
            </a:pPr>
            <a:r>
              <a:rPr lang="en-US" sz="2400" dirty="0"/>
              <a:t>Trusted third parties involve</a:t>
            </a:r>
          </a:p>
          <a:p>
            <a:pPr marL="342900" indent="-342900">
              <a:buFont typeface="Wingdings" panose="05000000000000000000" pitchFamily="2" charset="2"/>
              <a:buChar char="ü"/>
            </a:pPr>
            <a:r>
              <a:rPr lang="en-US" sz="2400" dirty="0"/>
              <a:t>Cryptography is currently being used or should be used</a:t>
            </a:r>
          </a:p>
          <a:p>
            <a:pPr marL="342900" indent="-342900">
              <a:buFont typeface="Wingdings" panose="05000000000000000000" pitchFamily="2" charset="2"/>
              <a:buChar char="ü"/>
            </a:pPr>
            <a:r>
              <a:rPr lang="en-US" sz="2400" dirty="0"/>
              <a:t>Multiple databases that needs to be consistent</a:t>
            </a:r>
          </a:p>
          <a:p>
            <a:pPr marL="342900" indent="-342900">
              <a:buFont typeface="Wingdings" panose="05000000000000000000" pitchFamily="2" charset="2"/>
              <a:buChar char="ü"/>
            </a:pPr>
            <a:r>
              <a:rPr lang="en-US" sz="2400" dirty="0"/>
              <a:t>There are uniform rules governing the participants</a:t>
            </a:r>
          </a:p>
          <a:p>
            <a:pPr marL="342900" indent="-342900">
              <a:buFont typeface="Wingdings" panose="05000000000000000000" pitchFamily="2" charset="2"/>
              <a:buChar char="ü"/>
            </a:pPr>
            <a:r>
              <a:rPr lang="en-US" sz="2400" dirty="0"/>
              <a:t>Decision making is transparent</a:t>
            </a:r>
          </a:p>
          <a:p>
            <a:pPr marL="342900" indent="-342900">
              <a:buFont typeface="Wingdings" panose="05000000000000000000" pitchFamily="2" charset="2"/>
              <a:buChar char="ü"/>
            </a:pPr>
            <a:r>
              <a:rPr lang="en-US" sz="2400" dirty="0"/>
              <a:t>Objective and </a:t>
            </a:r>
            <a:r>
              <a:rPr lang="en-US" sz="2400" dirty="0" err="1"/>
              <a:t>inmutable</a:t>
            </a:r>
            <a:r>
              <a:rPr lang="en-US" sz="2400" dirty="0"/>
              <a:t> history needed</a:t>
            </a:r>
          </a:p>
        </p:txBody>
      </p:sp>
      <p:sp>
        <p:nvSpPr>
          <p:cNvPr id="6" name="TextBox 5"/>
          <p:cNvSpPr txBox="1"/>
          <p:nvPr/>
        </p:nvSpPr>
        <p:spPr>
          <a:xfrm>
            <a:off x="8188960" y="2926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5135047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6230" y="342900"/>
            <a:ext cx="5799074" cy="6199632"/>
          </a:xfrm>
        </p:spPr>
        <p:txBody>
          <a:bodyPr>
            <a:normAutofit/>
          </a:bodyPr>
          <a:lstStyle/>
          <a:p>
            <a:r>
              <a:rPr lang="en-US" sz="5400" dirty="0"/>
              <a:t>When not to use blockchain?</a:t>
            </a:r>
            <a:endParaRPr lang="en-US" sz="5400" cap="all" dirty="0"/>
          </a:p>
        </p:txBody>
      </p:sp>
      <p:sp>
        <p:nvSpPr>
          <p:cNvPr id="4" name="Text Placeholder 3"/>
          <p:cNvSpPr>
            <a:spLocks noGrp="1"/>
          </p:cNvSpPr>
          <p:nvPr>
            <p:ph type="body" sz="quarter" idx="10"/>
          </p:nvPr>
        </p:nvSpPr>
        <p:spPr/>
        <p:txBody>
          <a:bodyPr>
            <a:normAutofit/>
          </a:bodyPr>
          <a:lstStyle/>
          <a:p>
            <a:pPr marL="342900" indent="-342900">
              <a:buFont typeface="Wingdings" panose="05000000000000000000" pitchFamily="2" charset="2"/>
              <a:buChar char="ü"/>
            </a:pPr>
            <a:r>
              <a:rPr lang="en-US" sz="2400" dirty="0"/>
              <a:t>Confidential data</a:t>
            </a:r>
          </a:p>
          <a:p>
            <a:pPr marL="342900" indent="-342900">
              <a:buFont typeface="Wingdings" panose="05000000000000000000" pitchFamily="2" charset="2"/>
              <a:buChar char="ü"/>
            </a:pPr>
            <a:r>
              <a:rPr lang="en-US" sz="2400" dirty="0"/>
              <a:t>The process involve lot of data</a:t>
            </a:r>
          </a:p>
          <a:p>
            <a:pPr marL="342900" indent="-342900">
              <a:buFont typeface="Wingdings" panose="05000000000000000000" pitchFamily="2" charset="2"/>
              <a:buChar char="ü"/>
            </a:pPr>
            <a:r>
              <a:rPr lang="en-US" sz="2400" dirty="0"/>
              <a:t>Rules change frequently</a:t>
            </a:r>
          </a:p>
          <a:p>
            <a:pPr marL="342900" indent="-342900">
              <a:buFont typeface="Wingdings" panose="05000000000000000000" pitchFamily="2" charset="2"/>
              <a:buChar char="ü"/>
            </a:pPr>
            <a:r>
              <a:rPr lang="en-US" sz="2400" dirty="0"/>
              <a:t>External services to gather/store data.</a:t>
            </a:r>
          </a:p>
          <a:p>
            <a:pPr marL="342900" indent="-342900">
              <a:buFont typeface="Wingdings" panose="05000000000000000000" pitchFamily="2" charset="2"/>
              <a:buChar char="ü"/>
            </a:pPr>
            <a:endParaRPr lang="en-US" sz="2400" dirty="0"/>
          </a:p>
        </p:txBody>
      </p:sp>
      <p:sp>
        <p:nvSpPr>
          <p:cNvPr id="6" name="TextBox 5"/>
          <p:cNvSpPr txBox="1"/>
          <p:nvPr/>
        </p:nvSpPr>
        <p:spPr>
          <a:xfrm>
            <a:off x="8188960" y="2926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3522926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6230" y="342900"/>
            <a:ext cx="5799074" cy="6199632"/>
          </a:xfrm>
        </p:spPr>
        <p:txBody>
          <a:bodyPr>
            <a:normAutofit/>
          </a:bodyPr>
          <a:lstStyle/>
          <a:p>
            <a:r>
              <a:rPr lang="en-US" sz="5400" cap="all" dirty="0"/>
              <a:t>Benefits</a:t>
            </a:r>
          </a:p>
        </p:txBody>
      </p:sp>
      <p:sp>
        <p:nvSpPr>
          <p:cNvPr id="4" name="Text Placeholder 3"/>
          <p:cNvSpPr>
            <a:spLocks noGrp="1"/>
          </p:cNvSpPr>
          <p:nvPr>
            <p:ph type="body" sz="quarter" idx="10"/>
          </p:nvPr>
        </p:nvSpPr>
        <p:spPr/>
        <p:txBody>
          <a:bodyPr>
            <a:normAutofit/>
          </a:bodyPr>
          <a:lstStyle/>
          <a:p>
            <a:pPr marL="342900" indent="-342900">
              <a:buFont typeface="Wingdings" panose="05000000000000000000" pitchFamily="2" charset="2"/>
              <a:buChar char="ü"/>
            </a:pPr>
            <a:r>
              <a:rPr lang="en-US" sz="2400" dirty="0"/>
              <a:t>Saves time</a:t>
            </a:r>
          </a:p>
          <a:p>
            <a:pPr marL="342900" indent="-342900">
              <a:buFont typeface="Wingdings" panose="05000000000000000000" pitchFamily="2" charset="2"/>
              <a:buChar char="ü"/>
            </a:pPr>
            <a:r>
              <a:rPr lang="en-US" sz="2400" dirty="0"/>
              <a:t>Reduces cost</a:t>
            </a:r>
          </a:p>
          <a:p>
            <a:pPr marL="342900" indent="-342900">
              <a:buFont typeface="Wingdings" panose="05000000000000000000" pitchFamily="2" charset="2"/>
              <a:buChar char="ü"/>
            </a:pPr>
            <a:r>
              <a:rPr lang="en-US" sz="2400" dirty="0"/>
              <a:t>Reduces risk</a:t>
            </a:r>
          </a:p>
          <a:p>
            <a:pPr marL="342900" indent="-342900">
              <a:buFont typeface="Wingdings" panose="05000000000000000000" pitchFamily="2" charset="2"/>
              <a:buChar char="ü"/>
            </a:pPr>
            <a:r>
              <a:rPr lang="en-US" sz="2400" dirty="0"/>
              <a:t>Increases trust.</a:t>
            </a:r>
          </a:p>
          <a:p>
            <a:pPr marL="342900" indent="-342900">
              <a:buFont typeface="Wingdings" panose="05000000000000000000" pitchFamily="2" charset="2"/>
              <a:buChar char="ü"/>
            </a:pPr>
            <a:endParaRPr lang="en-US" sz="2400" dirty="0"/>
          </a:p>
        </p:txBody>
      </p:sp>
      <p:sp>
        <p:nvSpPr>
          <p:cNvPr id="6" name="TextBox 5"/>
          <p:cNvSpPr txBox="1"/>
          <p:nvPr/>
        </p:nvSpPr>
        <p:spPr>
          <a:xfrm>
            <a:off x="8188960" y="2926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281380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Use cases</a:t>
            </a:r>
          </a:p>
        </p:txBody>
      </p:sp>
      <p:sp>
        <p:nvSpPr>
          <p:cNvPr id="4" name="Text Placeholder 3"/>
          <p:cNvSpPr>
            <a:spLocks noGrp="1"/>
          </p:cNvSpPr>
          <p:nvPr>
            <p:ph type="body" sz="quarter" idx="10"/>
          </p:nvPr>
        </p:nvSpPr>
        <p:spPr/>
        <p:txBody>
          <a:bodyPr/>
          <a:lstStyle/>
          <a:p>
            <a:pPr lvl="5"/>
            <a:endParaRPr lang="en-US" dirty="0"/>
          </a:p>
        </p:txBody>
      </p:sp>
    </p:spTree>
    <p:extLst>
      <p:ext uri="{BB962C8B-B14F-4D97-AF65-F5344CB8AC3E}">
        <p14:creationId xmlns:p14="http://schemas.microsoft.com/office/powerpoint/2010/main" val="1723895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60D7AF5-127A-4F92-9043-89DE55F677C5}"/>
              </a:ext>
            </a:extLst>
          </p:cNvPr>
          <p:cNvPicPr>
            <a:picLocks noChangeAspect="1"/>
          </p:cNvPicPr>
          <p:nvPr/>
        </p:nvPicPr>
        <p:blipFill>
          <a:blip r:embed="rId2"/>
          <a:stretch>
            <a:fillRect/>
          </a:stretch>
        </p:blipFill>
        <p:spPr>
          <a:xfrm>
            <a:off x="1066800" y="1509712"/>
            <a:ext cx="10058400" cy="3838575"/>
          </a:xfrm>
          <a:prstGeom prst="rect">
            <a:avLst/>
          </a:prstGeom>
        </p:spPr>
      </p:pic>
    </p:spTree>
    <p:extLst>
      <p:ext uri="{BB962C8B-B14F-4D97-AF65-F5344CB8AC3E}">
        <p14:creationId xmlns:p14="http://schemas.microsoft.com/office/powerpoint/2010/main" val="306652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Challenges</a:t>
            </a:r>
          </a:p>
        </p:txBody>
      </p:sp>
      <p:sp>
        <p:nvSpPr>
          <p:cNvPr id="4" name="Text Placeholder 3"/>
          <p:cNvSpPr>
            <a:spLocks noGrp="1"/>
          </p:cNvSpPr>
          <p:nvPr>
            <p:ph type="body" sz="quarter" idx="10"/>
          </p:nvPr>
        </p:nvSpPr>
        <p:spPr/>
        <p:txBody>
          <a:bodyPr>
            <a:normAutofit fontScale="92500" lnSpcReduction="10000"/>
          </a:bodyPr>
          <a:lstStyle/>
          <a:p>
            <a:r>
              <a:rPr lang="en-US" dirty="0"/>
              <a:t>There are a number of challenges to the widespread use of permissioned distributed ledger technologies.</a:t>
            </a:r>
          </a:p>
          <a:p>
            <a:pPr marL="457200" indent="-457200">
              <a:buFont typeface="Arial" panose="020B0604020202020204" pitchFamily="34" charset="0"/>
              <a:buChar char="•"/>
            </a:pPr>
            <a:r>
              <a:rPr lang="en-US" sz="2400" dirty="0"/>
              <a:t>Standards: Since we are still witnessing the early days of blockchain technology, there is no agreement on standards in the developer and business community, as of yet. Standards are key in ensuring interoperability and avoiding risks associated with a fragmented ecosystem.</a:t>
            </a:r>
          </a:p>
          <a:p>
            <a:pPr marL="457200" indent="-457200">
              <a:buFont typeface="Arial" panose="020B0604020202020204" pitchFamily="34" charset="0"/>
              <a:buChar char="•"/>
            </a:pPr>
            <a:r>
              <a:rPr lang="en-US" sz="2400" dirty="0"/>
              <a:t>Regulation: The lack of regulation around transactions on the blockchain creates an environment of uncertainty for all players</a:t>
            </a:r>
          </a:p>
          <a:p>
            <a:pPr marL="457200" indent="-457200">
              <a:buFont typeface="Arial" panose="020B0604020202020204" pitchFamily="34" charset="0"/>
              <a:buChar char="•"/>
            </a:pPr>
            <a:r>
              <a:rPr lang="en-US" sz="2400" dirty="0"/>
              <a:t>Lack of Know-How</a:t>
            </a:r>
            <a:br>
              <a:rPr lang="en-US" dirty="0"/>
            </a:br>
            <a:endParaRPr lang="en-US" dirty="0"/>
          </a:p>
        </p:txBody>
      </p:sp>
      <p:sp>
        <p:nvSpPr>
          <p:cNvPr id="6" name="TextBox 5"/>
          <p:cNvSpPr txBox="1"/>
          <p:nvPr/>
        </p:nvSpPr>
        <p:spPr>
          <a:xfrm>
            <a:off x="8188960" y="2926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19168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What’s next?</a:t>
            </a:r>
          </a:p>
        </p:txBody>
      </p:sp>
    </p:spTree>
    <p:extLst>
      <p:ext uri="{BB962C8B-B14F-4D97-AF65-F5344CB8AC3E}">
        <p14:creationId xmlns:p14="http://schemas.microsoft.com/office/powerpoint/2010/main" val="19228338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791447" y="2072846"/>
            <a:ext cx="10935115" cy="2956354"/>
          </a:xfrm>
        </p:spPr>
        <p:txBody>
          <a:bodyPr tIns="228600">
            <a:normAutofit/>
          </a:bodyPr>
          <a:lstStyle/>
          <a:p>
            <a:pPr marL="457200" indent="-457200">
              <a:buFont typeface="Wingdings" panose="05000000000000000000" pitchFamily="2" charset="2"/>
              <a:buChar char="ü"/>
            </a:pPr>
            <a:r>
              <a:rPr lang="en-US" sz="2400" dirty="0">
                <a:solidFill>
                  <a:schemeClr val="tx1"/>
                </a:solidFill>
              </a:rPr>
              <a:t>See how blockchain works at a low level and how its main principles are guaranteed.</a:t>
            </a:r>
          </a:p>
          <a:p>
            <a:pPr marL="457200" indent="-457200">
              <a:buFont typeface="Wingdings" panose="05000000000000000000" pitchFamily="2" charset="2"/>
              <a:buChar char="ü"/>
            </a:pPr>
            <a:r>
              <a:rPr lang="en-US" sz="2400" dirty="0">
                <a:solidFill>
                  <a:schemeClr val="tx1"/>
                </a:solidFill>
              </a:rPr>
              <a:t>Explore use cases and see how this technology can solve some problems.</a:t>
            </a:r>
          </a:p>
          <a:p>
            <a:pPr marL="457200" indent="-457200">
              <a:buFont typeface="Wingdings" panose="05000000000000000000" pitchFamily="2" charset="2"/>
              <a:buChar char="ü"/>
            </a:pPr>
            <a:r>
              <a:rPr lang="en-US" sz="2400" dirty="0">
                <a:solidFill>
                  <a:schemeClr val="tx1"/>
                </a:solidFill>
              </a:rPr>
              <a:t>Choose a Blockchain network in base of the requirements and needs.</a:t>
            </a:r>
          </a:p>
          <a:p>
            <a:pPr marL="457200" indent="-457200">
              <a:buFont typeface="Wingdings" panose="05000000000000000000" pitchFamily="2" charset="2"/>
              <a:buChar char="ü"/>
            </a:pPr>
            <a:r>
              <a:rPr lang="en-US" sz="2400" dirty="0">
                <a:solidFill>
                  <a:schemeClr val="tx1"/>
                </a:solidFill>
              </a:rPr>
              <a:t>Start to play with it!</a:t>
            </a:r>
          </a:p>
        </p:txBody>
      </p:sp>
    </p:spTree>
    <p:extLst>
      <p:ext uri="{BB962C8B-B14F-4D97-AF65-F5344CB8AC3E}">
        <p14:creationId xmlns:p14="http://schemas.microsoft.com/office/powerpoint/2010/main" val="1686653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200" dirty="0">
                <a:solidFill>
                  <a:srgbClr val="FF0000"/>
                </a:solidFill>
              </a:rPr>
              <a:t>Discussion</a:t>
            </a:r>
          </a:p>
        </p:txBody>
      </p:sp>
      <p:sp>
        <p:nvSpPr>
          <p:cNvPr id="6" name="Content Placeholder 2">
            <a:extLst>
              <a:ext uri="{FF2B5EF4-FFF2-40B4-BE49-F238E27FC236}">
                <a16:creationId xmlns:a16="http://schemas.microsoft.com/office/drawing/2014/main" id="{06994CCA-1582-43D1-8A66-C6A3723A2DAA}"/>
              </a:ext>
            </a:extLst>
          </p:cNvPr>
          <p:cNvSpPr txBox="1">
            <a:spLocks/>
          </p:cNvSpPr>
          <p:nvPr/>
        </p:nvSpPr>
        <p:spPr>
          <a:xfrm>
            <a:off x="838200" y="1825625"/>
            <a:ext cx="10515600" cy="4351338"/>
          </a:xfrm>
          <a:prstGeom prst="rect">
            <a:avLst/>
          </a:prstGeom>
        </p:spPr>
        <p:txBody>
          <a:bodyPr vert="horz" lIns="457200" tIns="457200" rIns="457200" bIns="457200" rtlCol="0" anchor="ctr" anchorCtr="0">
            <a:norm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Blockchain: Why can’t this be done with a database?</a:t>
            </a:r>
            <a:endParaRPr lang="en-US" sz="1700" dirty="0"/>
          </a:p>
          <a:p>
            <a:pPr lvl="2"/>
            <a:r>
              <a:rPr lang="en-US" sz="1700" dirty="0"/>
              <a:t>https://developer.ibm.com/code/2018/04/16/blockchain-vs-or-database-better/</a:t>
            </a:r>
          </a:p>
          <a:p>
            <a:r>
              <a:rPr lang="en-US" sz="2400" dirty="0"/>
              <a:t>Ten years in, nobody has come up with a use for blockchain</a:t>
            </a:r>
          </a:p>
          <a:p>
            <a:pPr marL="285750" lvl="1" indent="-285750">
              <a:buFont typeface="Arial" panose="020B0604020202020204" pitchFamily="34" charset="0"/>
              <a:buChar char="•"/>
            </a:pPr>
            <a:r>
              <a:rPr lang="en-US" sz="1700" dirty="0"/>
              <a:t>https://hackernoon.com/ten-years-in-nobody-has-come-up-with-a-use-case-for-blockchain-ee98c180100</a:t>
            </a:r>
            <a:endParaRPr lang="en-US" sz="1800" dirty="0"/>
          </a:p>
          <a:p>
            <a:pPr marL="457200" lvl="1"/>
            <a:endParaRPr lang="en-US" sz="1800" dirty="0"/>
          </a:p>
        </p:txBody>
      </p:sp>
    </p:spTree>
    <p:extLst>
      <p:ext uri="{BB962C8B-B14F-4D97-AF65-F5344CB8AC3E}">
        <p14:creationId xmlns:p14="http://schemas.microsoft.com/office/powerpoint/2010/main" val="3955492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5039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What you won’t learn:</a:t>
            </a:r>
            <a:br>
              <a:rPr lang="en-US" dirty="0"/>
            </a:br>
            <a:r>
              <a:rPr lang="en-US" sz="3200" dirty="0"/>
              <a:t>How to get rich with Bitcoins and another cryptocurrencies.</a:t>
            </a:r>
            <a:br>
              <a:rPr lang="en-US" sz="3200" dirty="0"/>
            </a:br>
            <a:r>
              <a:rPr lang="en-US" sz="3200" dirty="0"/>
              <a:t>How to create your own cryptocurrency and get rich with it.</a:t>
            </a:r>
            <a:br>
              <a:rPr lang="en-US" sz="3200" dirty="0"/>
            </a:br>
            <a:r>
              <a:rPr lang="en-US" sz="3200" dirty="0"/>
              <a:t>Encrypt and decrypt things, hashing algorithms, </a:t>
            </a:r>
            <a:r>
              <a:rPr lang="en-US" sz="3200" dirty="0" err="1"/>
              <a:t>etc</a:t>
            </a:r>
            <a:endParaRPr lang="en-US" sz="3600" dirty="0"/>
          </a:p>
        </p:txBody>
      </p:sp>
    </p:spTree>
    <p:extLst>
      <p:ext uri="{BB962C8B-B14F-4D97-AF65-F5344CB8AC3E}">
        <p14:creationId xmlns:p14="http://schemas.microsoft.com/office/powerpoint/2010/main" val="1690052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5" name="Subtitle 4"/>
          <p:cNvSpPr>
            <a:spLocks noGrp="1"/>
          </p:cNvSpPr>
          <p:nvPr>
            <p:ph idx="1"/>
          </p:nvPr>
        </p:nvSpPr>
        <p:spPr>
          <a:xfrm>
            <a:off x="5387546" y="342900"/>
            <a:ext cx="6215174" cy="6199632"/>
          </a:xfrm>
        </p:spPr>
        <p:txBody>
          <a:bodyPr>
            <a:normAutofit/>
          </a:bodyPr>
          <a:lstStyle/>
          <a:p>
            <a:pPr marL="457200" indent="-457200">
              <a:buFont typeface="Arial" panose="020B0604020202020204" pitchFamily="34" charset="0"/>
              <a:buChar char="•"/>
            </a:pPr>
            <a:r>
              <a:rPr lang="en-US" cap="all" dirty="0" err="1"/>
              <a:t>WhERE</a:t>
            </a:r>
            <a:r>
              <a:rPr lang="en-US" cap="all" dirty="0"/>
              <a:t> DID COME FROM?</a:t>
            </a:r>
          </a:p>
          <a:p>
            <a:pPr marL="457200" indent="-457200">
              <a:buFont typeface="Arial" panose="020B0604020202020204" pitchFamily="34" charset="0"/>
              <a:buChar char="•"/>
            </a:pPr>
            <a:r>
              <a:rPr lang="en-US" cap="all" dirty="0"/>
              <a:t>WHAT IS BLOCKCHAIN?</a:t>
            </a:r>
          </a:p>
          <a:p>
            <a:pPr marL="457200" indent="-457200">
              <a:buFont typeface="Arial" panose="020B0604020202020204" pitchFamily="34" charset="0"/>
              <a:buChar char="•"/>
            </a:pPr>
            <a:r>
              <a:rPr lang="en-US" cap="all" dirty="0"/>
              <a:t>The problem</a:t>
            </a:r>
          </a:p>
          <a:p>
            <a:pPr marL="457200" indent="-457200">
              <a:buFont typeface="Arial" panose="020B0604020202020204" pitchFamily="34" charset="0"/>
              <a:buChar char="•"/>
            </a:pPr>
            <a:r>
              <a:rPr lang="en-US" cap="all" dirty="0"/>
              <a:t>How does it work?</a:t>
            </a:r>
          </a:p>
          <a:p>
            <a:pPr marL="457200" indent="-457200">
              <a:buFont typeface="Arial" panose="020B0604020202020204" pitchFamily="34" charset="0"/>
              <a:buChar char="•"/>
            </a:pPr>
            <a:r>
              <a:rPr lang="en-US" cap="all" dirty="0"/>
              <a:t>Permissioned vs </a:t>
            </a:r>
            <a:r>
              <a:rPr lang="en-US" cap="all" dirty="0" err="1"/>
              <a:t>permissionless</a:t>
            </a:r>
            <a:endParaRPr lang="en-US" cap="all" dirty="0"/>
          </a:p>
          <a:p>
            <a:pPr marL="457200" indent="-457200">
              <a:buFont typeface="Arial" panose="020B0604020202020204" pitchFamily="34" charset="0"/>
              <a:buChar char="•"/>
            </a:pPr>
            <a:r>
              <a:rPr lang="en-US" cap="all" dirty="0"/>
              <a:t>Blockchain for business</a:t>
            </a:r>
          </a:p>
          <a:p>
            <a:pPr marL="457200" indent="-457200">
              <a:buFont typeface="Arial" panose="020B0604020202020204" pitchFamily="34" charset="0"/>
              <a:buChar char="•"/>
            </a:pPr>
            <a:r>
              <a:rPr lang="en-US" cap="all" dirty="0"/>
              <a:t>Consensus algorithms</a:t>
            </a:r>
          </a:p>
          <a:p>
            <a:pPr marL="457200" indent="-457200">
              <a:buFont typeface="Arial" panose="020B0604020202020204" pitchFamily="34" charset="0"/>
              <a:buChar char="•"/>
            </a:pPr>
            <a:r>
              <a:rPr lang="en-US" cap="all" dirty="0"/>
              <a:t>Smart contracts</a:t>
            </a:r>
          </a:p>
          <a:p>
            <a:pPr marL="457200" indent="-457200">
              <a:buFont typeface="Arial" panose="020B0604020202020204" pitchFamily="34" charset="0"/>
              <a:buChar char="•"/>
            </a:pPr>
            <a:r>
              <a:rPr lang="en-US" cap="all" dirty="0"/>
              <a:t>When and when not</a:t>
            </a:r>
          </a:p>
          <a:p>
            <a:pPr marL="457200" indent="-457200">
              <a:buFont typeface="Arial" panose="020B0604020202020204" pitchFamily="34" charset="0"/>
              <a:buChar char="•"/>
            </a:pPr>
            <a:r>
              <a:rPr lang="en-US" cap="all" dirty="0"/>
              <a:t>Benefits</a:t>
            </a:r>
          </a:p>
          <a:p>
            <a:pPr marL="457200" indent="-457200">
              <a:buFont typeface="Arial" panose="020B0604020202020204" pitchFamily="34" charset="0"/>
              <a:buChar char="•"/>
            </a:pPr>
            <a:r>
              <a:rPr lang="en-US" cap="all" dirty="0"/>
              <a:t>USE CASES</a:t>
            </a:r>
          </a:p>
          <a:p>
            <a:pPr marL="457200" indent="-457200">
              <a:buFont typeface="Arial" panose="020B0604020202020204" pitchFamily="34" charset="0"/>
              <a:buChar char="•"/>
            </a:pPr>
            <a:r>
              <a:rPr lang="en-US" cap="all" dirty="0"/>
              <a:t>Challenges</a:t>
            </a:r>
          </a:p>
          <a:p>
            <a:pPr lvl="1"/>
            <a:endParaRPr lang="en-US" dirty="0"/>
          </a:p>
        </p:txBody>
      </p:sp>
    </p:spTree>
    <p:extLst>
      <p:ext uri="{BB962C8B-B14F-4D97-AF65-F5344CB8AC3E}">
        <p14:creationId xmlns:p14="http://schemas.microsoft.com/office/powerpoint/2010/main" val="498233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pPr lvl="5" algn="ctr"/>
            <a:r>
              <a:rPr lang="en-US" sz="5400" dirty="0"/>
              <a:t>Where did bitcoin come from?</a:t>
            </a:r>
          </a:p>
        </p:txBody>
      </p:sp>
      <p:pic>
        <p:nvPicPr>
          <p:cNvPr id="6" name="Imagen 5">
            <a:extLst>
              <a:ext uri="{FF2B5EF4-FFF2-40B4-BE49-F238E27FC236}">
                <a16:creationId xmlns:a16="http://schemas.microsoft.com/office/drawing/2014/main" id="{F75B7382-CC23-43DA-8BD4-8CEEAEDA1544}"/>
              </a:ext>
            </a:extLst>
          </p:cNvPr>
          <p:cNvPicPr>
            <a:picLocks noChangeAspect="1"/>
          </p:cNvPicPr>
          <p:nvPr/>
        </p:nvPicPr>
        <p:blipFill>
          <a:blip r:embed="rId2"/>
          <a:stretch>
            <a:fillRect/>
          </a:stretch>
        </p:blipFill>
        <p:spPr>
          <a:xfrm>
            <a:off x="1784799" y="1677336"/>
            <a:ext cx="8905874" cy="4672589"/>
          </a:xfrm>
          <a:prstGeom prst="rect">
            <a:avLst/>
          </a:prstGeom>
        </p:spPr>
      </p:pic>
      <p:sp>
        <p:nvSpPr>
          <p:cNvPr id="7" name="Text Placeholder 3">
            <a:extLst>
              <a:ext uri="{FF2B5EF4-FFF2-40B4-BE49-F238E27FC236}">
                <a16:creationId xmlns:a16="http://schemas.microsoft.com/office/drawing/2014/main" id="{1BA01860-6806-4983-993F-D6E61FD1DF81}"/>
              </a:ext>
            </a:extLst>
          </p:cNvPr>
          <p:cNvSpPr txBox="1">
            <a:spLocks/>
          </p:cNvSpPr>
          <p:nvPr/>
        </p:nvSpPr>
        <p:spPr>
          <a:xfrm>
            <a:off x="376238" y="259354"/>
            <a:ext cx="11510962" cy="1595120"/>
          </a:xfrm>
          <a:prstGeom prst="rect">
            <a:avLst/>
          </a:prstGeom>
        </p:spPr>
        <p:txBody>
          <a:bodyPr vert="horz" lIns="548640" tIns="45720" rIns="457200" bIns="45720" rtlCol="0">
            <a:normAutofit/>
          </a:bodyPr>
          <a:lstStyle>
            <a:lvl1pPr marL="0" indent="0" algn="l" defTabSz="914400" rtl="0" eaLnBrk="1" latinLnBrk="0" hangingPunct="1">
              <a:lnSpc>
                <a:spcPct val="90000"/>
              </a:lnSpc>
              <a:spcBef>
                <a:spcPts val="1000"/>
              </a:spcBef>
              <a:buFont typeface="Arial"/>
              <a:buNone/>
              <a:defRPr sz="2800" kern="1200">
                <a:solidFill>
                  <a:srgbClr val="FFED7D"/>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800" b="0" i="0" kern="1200">
                <a:solidFill>
                  <a:srgbClr val="FFED7D"/>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800" kern="1200">
                <a:solidFill>
                  <a:srgbClr val="FFED7D"/>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600" kern="1200">
                <a:solidFill>
                  <a:srgbClr val="FFED7D"/>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600" b="0" i="0" kern="1200">
                <a:solidFill>
                  <a:srgbClr val="FFED7D"/>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rgbClr val="FFED7D"/>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rgbClr val="FFED7D"/>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rgbClr val="FFED7D"/>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5" algn="ctr"/>
            <a:r>
              <a:rPr lang="en-US" sz="5400" dirty="0"/>
              <a:t>Where did come from?</a:t>
            </a:r>
          </a:p>
        </p:txBody>
      </p:sp>
    </p:spTree>
    <p:extLst>
      <p:ext uri="{BB962C8B-B14F-4D97-AF65-F5344CB8AC3E}">
        <p14:creationId xmlns:p14="http://schemas.microsoft.com/office/powerpoint/2010/main" val="1466321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C1BF2BD-76C7-4BF8-892B-B94723156A19}"/>
              </a:ext>
            </a:extLst>
          </p:cNvPr>
          <p:cNvPicPr>
            <a:picLocks noChangeAspect="1"/>
          </p:cNvPicPr>
          <p:nvPr/>
        </p:nvPicPr>
        <p:blipFill>
          <a:blip r:embed="rId2"/>
          <a:stretch>
            <a:fillRect/>
          </a:stretch>
        </p:blipFill>
        <p:spPr>
          <a:xfrm>
            <a:off x="1781175" y="2085975"/>
            <a:ext cx="8629650" cy="2686050"/>
          </a:xfrm>
          <a:prstGeom prst="rect">
            <a:avLst/>
          </a:prstGeom>
        </p:spPr>
      </p:pic>
    </p:spTree>
    <p:extLst>
      <p:ext uri="{BB962C8B-B14F-4D97-AF65-F5344CB8AC3E}">
        <p14:creationId xmlns:p14="http://schemas.microsoft.com/office/powerpoint/2010/main" val="1704273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16230" y="342900"/>
            <a:ext cx="5799074" cy="6199632"/>
          </a:xfrm>
        </p:spPr>
        <p:txBody>
          <a:bodyPr/>
          <a:lstStyle/>
          <a:p>
            <a:r>
              <a:rPr lang="en-US" dirty="0"/>
              <a:t>What is Blockchain?</a:t>
            </a:r>
          </a:p>
        </p:txBody>
      </p:sp>
      <p:sp>
        <p:nvSpPr>
          <p:cNvPr id="4" name="Text Placeholder 3"/>
          <p:cNvSpPr>
            <a:spLocks noGrp="1"/>
          </p:cNvSpPr>
          <p:nvPr>
            <p:ph type="body" sz="quarter" idx="10"/>
          </p:nvPr>
        </p:nvSpPr>
        <p:spPr/>
        <p:txBody>
          <a:bodyPr>
            <a:normAutofit/>
          </a:bodyPr>
          <a:lstStyle/>
          <a:p>
            <a:pPr lvl="1" algn="ctr"/>
            <a:r>
              <a:rPr lang="en-US" dirty="0"/>
              <a:t>Blockchain is a shared, distributed ledger that facilitates the process of recording transactions and tracking assets in a business network.</a:t>
            </a:r>
          </a:p>
          <a:p>
            <a:pPr lvl="1"/>
            <a:br>
              <a:rPr lang="en-US" dirty="0"/>
            </a:br>
            <a:endParaRPr lang="en-US" dirty="0"/>
          </a:p>
          <a:p>
            <a:pPr lvl="5"/>
            <a:endParaRPr lang="en-US" dirty="0"/>
          </a:p>
        </p:txBody>
      </p:sp>
      <p:sp>
        <p:nvSpPr>
          <p:cNvPr id="6" name="TextBox 5"/>
          <p:cNvSpPr txBox="1"/>
          <p:nvPr/>
        </p:nvSpPr>
        <p:spPr>
          <a:xfrm>
            <a:off x="8188960" y="2926080"/>
            <a:ext cx="914400" cy="914400"/>
          </a:xfrm>
          <a:prstGeom prst="rect">
            <a:avLst/>
          </a:prstGeom>
          <a:noFill/>
        </p:spPr>
        <p:txBody>
          <a:bodyPr wrap="none" lIns="0" tIns="0" rIns="0" bIns="0" rtlCol="0">
            <a:noAutofit/>
          </a:bodyPr>
          <a:lstStyle/>
          <a:p>
            <a:endParaRPr lang="en-US" sz="700" b="0" i="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2435573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9557" y="342900"/>
            <a:ext cx="11133163" cy="781565"/>
          </a:xfrm>
        </p:spPr>
        <p:txBody>
          <a:bodyPr>
            <a:noAutofit/>
          </a:bodyPr>
          <a:lstStyle/>
          <a:p>
            <a:pPr lvl="5"/>
            <a:r>
              <a:rPr lang="en-US" sz="3600" dirty="0">
                <a:solidFill>
                  <a:srgbClr val="FF0000"/>
                </a:solidFill>
              </a:rPr>
              <a:t>What is Blockchain?</a:t>
            </a:r>
          </a:p>
        </p:txBody>
      </p:sp>
      <p:sp>
        <p:nvSpPr>
          <p:cNvPr id="4" name="Content Placeholder 2">
            <a:extLst>
              <a:ext uri="{FF2B5EF4-FFF2-40B4-BE49-F238E27FC236}">
                <a16:creationId xmlns:a16="http://schemas.microsoft.com/office/drawing/2014/main" id="{334B1E55-2486-4F03-84DF-22A0C88A35DC}"/>
              </a:ext>
            </a:extLst>
          </p:cNvPr>
          <p:cNvSpPr txBox="1">
            <a:spLocks/>
          </p:cNvSpPr>
          <p:nvPr/>
        </p:nvSpPr>
        <p:spPr>
          <a:xfrm>
            <a:off x="838200" y="1419283"/>
            <a:ext cx="10515600" cy="2900925"/>
          </a:xfrm>
          <a:prstGeom prst="rect">
            <a:avLst/>
          </a:prstGeom>
        </p:spPr>
        <p:txBody>
          <a:bodyPr vert="horz" lIns="457200" tIns="457200" rIns="457200" bIns="457200" rtlCol="0" anchor="ctr" anchorCtr="0">
            <a:noAutofit/>
          </a:bodyPr>
          <a:lstStyle>
            <a:lvl1pPr marL="0" indent="0" algn="l" defTabSz="914400" rtl="0" eaLnBrk="1" latinLnBrk="0" hangingPunct="1">
              <a:lnSpc>
                <a:spcPct val="90000"/>
              </a:lnSpc>
              <a:spcBef>
                <a:spcPts val="1000"/>
              </a:spcBef>
              <a:buFont typeface="Arial"/>
              <a:buNone/>
              <a:defRPr sz="2800" kern="1200">
                <a:solidFill>
                  <a:srgbClr val="FF7264"/>
                </a:solidFill>
                <a:latin typeface="ITC Avant Garde Gothic LT" charset="0"/>
                <a:ea typeface="ITC Avant Garde Gothic LT" charset="0"/>
                <a:cs typeface="ITC Avant Garde Gothic LT" charset="0"/>
              </a:defRPr>
            </a:lvl1pPr>
            <a:lvl2pPr marL="0" indent="0" algn="l" defTabSz="914400" rtl="0" eaLnBrk="1" latinLnBrk="0" hangingPunct="1">
              <a:lnSpc>
                <a:spcPct val="90000"/>
              </a:lnSpc>
              <a:spcBef>
                <a:spcPts val="500"/>
              </a:spcBef>
              <a:buFont typeface="Arial"/>
              <a:buNone/>
              <a:defRPr sz="1600" b="0" i="0" kern="1200">
                <a:solidFill>
                  <a:schemeClr val="tx1">
                    <a:lumMod val="65000"/>
                    <a:lumOff val="35000"/>
                  </a:schemeClr>
                </a:solidFill>
                <a:latin typeface="Helvetica Neue" charset="0"/>
                <a:ea typeface="Helvetica Neue" charset="0"/>
                <a:cs typeface="Helvetica Neue" charset="0"/>
              </a:defRPr>
            </a:lvl2pPr>
            <a:lvl3pPr marL="0" indent="-228600" algn="l" defTabSz="914400" rtl="0" eaLnBrk="1" latinLnBrk="0" hangingPunct="1">
              <a:lnSpc>
                <a:spcPct val="90000"/>
              </a:lnSpc>
              <a:spcBef>
                <a:spcPts val="500"/>
              </a:spcBef>
              <a:buFont typeface="Arial"/>
              <a:buChar char="•"/>
              <a:defRPr sz="1600" kern="1200">
                <a:solidFill>
                  <a:schemeClr val="tx1">
                    <a:lumMod val="65000"/>
                    <a:lumOff val="35000"/>
                  </a:schemeClr>
                </a:solidFill>
                <a:latin typeface="Helvetica Neue" charset="0"/>
                <a:ea typeface="Helvetica Neue" charset="0"/>
                <a:cs typeface="Helvetica Neue" charset="0"/>
              </a:defRPr>
            </a:lvl3pPr>
            <a:lvl4pPr marL="0" indent="0" algn="l" defTabSz="914400" rtl="0" eaLnBrk="1" latinLnBrk="0" hangingPunct="1">
              <a:lnSpc>
                <a:spcPct val="90000"/>
              </a:lnSpc>
              <a:spcBef>
                <a:spcPts val="500"/>
              </a:spcBef>
              <a:buFont typeface="Arial"/>
              <a:buNone/>
              <a:defRPr sz="1400" kern="1200">
                <a:solidFill>
                  <a:schemeClr val="tx1">
                    <a:lumMod val="65000"/>
                    <a:lumOff val="35000"/>
                  </a:schemeClr>
                </a:solidFill>
                <a:latin typeface="Helvetica Neue" charset="0"/>
                <a:ea typeface="Helvetica Neue" charset="0"/>
                <a:cs typeface="Helvetica Neue" charset="0"/>
              </a:defRPr>
            </a:lvl4pPr>
            <a:lvl5pPr marL="0" indent="-228600" algn="l" defTabSz="914400" rtl="0" eaLnBrk="1" latinLnBrk="0" hangingPunct="1">
              <a:lnSpc>
                <a:spcPct val="90000"/>
              </a:lnSpc>
              <a:spcBef>
                <a:spcPts val="500"/>
              </a:spcBef>
              <a:buFont typeface="Arial"/>
              <a:buChar char="•"/>
              <a:defRPr sz="1400" b="0" i="0" kern="1200">
                <a:solidFill>
                  <a:schemeClr val="tx1">
                    <a:lumMod val="65000"/>
                    <a:lumOff val="35000"/>
                  </a:schemeClr>
                </a:solidFill>
                <a:latin typeface="Helvetica Neue" charset="0"/>
                <a:ea typeface="Helvetica Neue" charset="0"/>
                <a:cs typeface="Helvetica Neue" charset="0"/>
              </a:defRPr>
            </a:lvl5pPr>
            <a:lvl6pPr marL="0" indent="0" algn="l" defTabSz="914400" rtl="0" eaLnBrk="1" latinLnBrk="0" hangingPunct="1">
              <a:lnSpc>
                <a:spcPct val="90000"/>
              </a:lnSpc>
              <a:spcBef>
                <a:spcPts val="500"/>
              </a:spcBef>
              <a:buFont typeface="Arial"/>
              <a:buNone/>
              <a:defRPr sz="1800" kern="1200">
                <a:solidFill>
                  <a:schemeClr val="tx1">
                    <a:lumMod val="65000"/>
                    <a:lumOff val="35000"/>
                  </a:schemeClr>
                </a:solidFill>
                <a:latin typeface="ITC Avant Garde Gothic LT" charset="0"/>
                <a:ea typeface="ITC Avant Garde Gothic LT" charset="0"/>
                <a:cs typeface="ITC Avant Garde Gothic LT" charset="0"/>
              </a:defRPr>
            </a:lvl6pPr>
            <a:lvl7pPr marL="0" indent="-228600" algn="l" defTabSz="914400" rtl="0" eaLnBrk="1" latinLnBrk="0" hangingPunct="1">
              <a:lnSpc>
                <a:spcPct val="90000"/>
              </a:lnSpc>
              <a:spcBef>
                <a:spcPts val="500"/>
              </a:spcBef>
              <a:buFont typeface="Arial"/>
              <a:buChar char="•"/>
              <a:defRPr sz="1800" kern="1200" baseline="0">
                <a:solidFill>
                  <a:schemeClr val="tx1">
                    <a:lumMod val="65000"/>
                    <a:lumOff val="35000"/>
                  </a:schemeClr>
                </a:solidFill>
                <a:latin typeface="ITC Avant Garde Gothic LT" charset="0"/>
                <a:ea typeface="ITC Avant Garde Gothic LT" charset="0"/>
                <a:cs typeface="ITC Avant Garde Gothic LT" charset="0"/>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400" dirty="0"/>
              <a:t>A blockchain is an immutable series of transactions that is shared by all participants in the ledger. Cryptographic signatures ensure correctness and guarantee “non-repudiation” (that is, that once a transaction is committed to the blockchain, it cannot be un-committed). Distributed consensus algorithms ensure that all participants see the same series of transactions even if bad actors try to compromise the system. The most unique characteristic of a blockchain is that it can provide these capabilities without a central organization to provide authorization or administration.</a:t>
            </a:r>
          </a:p>
        </p:txBody>
      </p:sp>
      <p:grpSp>
        <p:nvGrpSpPr>
          <p:cNvPr id="17" name="Grupo 16">
            <a:extLst>
              <a:ext uri="{FF2B5EF4-FFF2-40B4-BE49-F238E27FC236}">
                <a16:creationId xmlns:a16="http://schemas.microsoft.com/office/drawing/2014/main" id="{B2D8EB67-D9ED-4806-9FFD-F2236051F662}"/>
              </a:ext>
            </a:extLst>
          </p:cNvPr>
          <p:cNvGrpSpPr/>
          <p:nvPr/>
        </p:nvGrpSpPr>
        <p:grpSpPr>
          <a:xfrm>
            <a:off x="1219200" y="4723765"/>
            <a:ext cx="1934817" cy="1349734"/>
            <a:chOff x="1219200" y="4723765"/>
            <a:chExt cx="1934817" cy="1349734"/>
          </a:xfrm>
        </p:grpSpPr>
        <p:pic>
          <p:nvPicPr>
            <p:cNvPr id="6" name="Gráfico 5" descr="Bloquear">
              <a:extLst>
                <a:ext uri="{FF2B5EF4-FFF2-40B4-BE49-F238E27FC236}">
                  <a16:creationId xmlns:a16="http://schemas.microsoft.com/office/drawing/2014/main" id="{23FAD9A6-7D9B-46A5-A7FC-6A35E0C240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83689" y="4723765"/>
              <a:ext cx="1005840" cy="1005840"/>
            </a:xfrm>
            <a:prstGeom prst="rect">
              <a:avLst/>
            </a:prstGeom>
          </p:spPr>
        </p:pic>
        <p:sp>
          <p:nvSpPr>
            <p:cNvPr id="7" name="CuadroTexto 6">
              <a:extLst>
                <a:ext uri="{FF2B5EF4-FFF2-40B4-BE49-F238E27FC236}">
                  <a16:creationId xmlns:a16="http://schemas.microsoft.com/office/drawing/2014/main" id="{151470B6-4D25-44E9-A846-CD209E23E3F5}"/>
                </a:ext>
              </a:extLst>
            </p:cNvPr>
            <p:cNvSpPr txBox="1"/>
            <p:nvPr/>
          </p:nvSpPr>
          <p:spPr>
            <a:xfrm>
              <a:off x="1219200" y="5665332"/>
              <a:ext cx="1934817" cy="408167"/>
            </a:xfrm>
            <a:prstGeom prst="rect">
              <a:avLst/>
            </a:prstGeom>
            <a:noFill/>
          </p:spPr>
          <p:txBody>
            <a:bodyPr wrap="none" lIns="0" tIns="0" rIns="0" bIns="0" rtlCol="0">
              <a:noAutofit/>
            </a:bodyPr>
            <a:lstStyle/>
            <a:p>
              <a:pPr algn="ctr"/>
              <a:r>
                <a:rPr lang="es-MX" sz="2400" dirty="0" err="1">
                  <a:latin typeface="Helvetica Neue Light" charset="0"/>
                  <a:ea typeface="Helvetica Neue Light" charset="0"/>
                  <a:cs typeface="Helvetica Neue Light" charset="0"/>
                </a:rPr>
                <a:t>Secure</a:t>
              </a:r>
              <a:endParaRPr lang="es-MX" sz="700" b="0" i="0" dirty="0">
                <a:latin typeface="Helvetica Neue Light" charset="0"/>
                <a:ea typeface="Helvetica Neue Light" charset="0"/>
                <a:cs typeface="Helvetica Neue Light" charset="0"/>
              </a:endParaRPr>
            </a:p>
          </p:txBody>
        </p:sp>
      </p:grpSp>
      <p:grpSp>
        <p:nvGrpSpPr>
          <p:cNvPr id="20" name="Grupo 19">
            <a:extLst>
              <a:ext uri="{FF2B5EF4-FFF2-40B4-BE49-F238E27FC236}">
                <a16:creationId xmlns:a16="http://schemas.microsoft.com/office/drawing/2014/main" id="{05650E0B-66BA-4C30-AF36-3A2204FFD895}"/>
              </a:ext>
            </a:extLst>
          </p:cNvPr>
          <p:cNvGrpSpPr/>
          <p:nvPr/>
        </p:nvGrpSpPr>
        <p:grpSpPr>
          <a:xfrm>
            <a:off x="9418983" y="4723765"/>
            <a:ext cx="1934817" cy="1344488"/>
            <a:chOff x="7038890" y="4723765"/>
            <a:chExt cx="1934817" cy="1344488"/>
          </a:xfrm>
        </p:grpSpPr>
        <p:pic>
          <p:nvPicPr>
            <p:cNvPr id="14" name="Gráfico 13" descr="Periódico">
              <a:extLst>
                <a:ext uri="{FF2B5EF4-FFF2-40B4-BE49-F238E27FC236}">
                  <a16:creationId xmlns:a16="http://schemas.microsoft.com/office/drawing/2014/main" id="{7880F15A-547A-442B-8146-28220F6A62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49098" y="4723765"/>
              <a:ext cx="914400" cy="914400"/>
            </a:xfrm>
            <a:prstGeom prst="rect">
              <a:avLst/>
            </a:prstGeom>
          </p:spPr>
        </p:pic>
        <p:sp>
          <p:nvSpPr>
            <p:cNvPr id="16" name="CuadroTexto 15">
              <a:extLst>
                <a:ext uri="{FF2B5EF4-FFF2-40B4-BE49-F238E27FC236}">
                  <a16:creationId xmlns:a16="http://schemas.microsoft.com/office/drawing/2014/main" id="{DFE23794-BABD-48B9-A13D-E554FE18F690}"/>
                </a:ext>
              </a:extLst>
            </p:cNvPr>
            <p:cNvSpPr txBox="1"/>
            <p:nvPr/>
          </p:nvSpPr>
          <p:spPr>
            <a:xfrm>
              <a:off x="7038890" y="5660086"/>
              <a:ext cx="1934817" cy="408167"/>
            </a:xfrm>
            <a:prstGeom prst="rect">
              <a:avLst/>
            </a:prstGeom>
            <a:noFill/>
          </p:spPr>
          <p:txBody>
            <a:bodyPr wrap="none" lIns="0" tIns="0" rIns="0" bIns="0" rtlCol="0">
              <a:noAutofit/>
            </a:bodyPr>
            <a:lstStyle/>
            <a:p>
              <a:pPr algn="ctr"/>
              <a:r>
                <a:rPr lang="es-MX" sz="2400" dirty="0" err="1">
                  <a:latin typeface="Helvetica Neue Light" charset="0"/>
                  <a:ea typeface="Helvetica Neue Light" charset="0"/>
                  <a:cs typeface="Helvetica Neue Light" charset="0"/>
                </a:rPr>
                <a:t>Ledger</a:t>
              </a:r>
              <a:endParaRPr lang="es-MX" sz="700" b="0" i="0" dirty="0">
                <a:latin typeface="Helvetica Neue Light" charset="0"/>
                <a:ea typeface="Helvetica Neue Light" charset="0"/>
                <a:cs typeface="Helvetica Neue Light" charset="0"/>
              </a:endParaRPr>
            </a:p>
          </p:txBody>
        </p:sp>
      </p:grpSp>
      <p:grpSp>
        <p:nvGrpSpPr>
          <p:cNvPr id="21" name="Grupo 20">
            <a:extLst>
              <a:ext uri="{FF2B5EF4-FFF2-40B4-BE49-F238E27FC236}">
                <a16:creationId xmlns:a16="http://schemas.microsoft.com/office/drawing/2014/main" id="{8D19E0EB-50FD-4F7E-AD2C-CE7FFC1CF3B2}"/>
              </a:ext>
            </a:extLst>
          </p:cNvPr>
          <p:cNvGrpSpPr/>
          <p:nvPr/>
        </p:nvGrpSpPr>
        <p:grpSpPr>
          <a:xfrm>
            <a:off x="6685722" y="4723765"/>
            <a:ext cx="1934817" cy="1304013"/>
            <a:chOff x="4951673" y="4769485"/>
            <a:chExt cx="1934817" cy="1304013"/>
          </a:xfrm>
        </p:grpSpPr>
        <p:pic>
          <p:nvPicPr>
            <p:cNvPr id="22" name="Gráfico 21" descr="Descargar desde la nube">
              <a:extLst>
                <a:ext uri="{FF2B5EF4-FFF2-40B4-BE49-F238E27FC236}">
                  <a16:creationId xmlns:a16="http://schemas.microsoft.com/office/drawing/2014/main" id="{39FAC9B3-1F43-4B79-99B4-AD7F9D7C72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1882" y="4769485"/>
              <a:ext cx="914400" cy="914400"/>
            </a:xfrm>
            <a:prstGeom prst="rect">
              <a:avLst/>
            </a:prstGeom>
          </p:spPr>
        </p:pic>
        <p:sp>
          <p:nvSpPr>
            <p:cNvPr id="23" name="CuadroTexto 22">
              <a:extLst>
                <a:ext uri="{FF2B5EF4-FFF2-40B4-BE49-F238E27FC236}">
                  <a16:creationId xmlns:a16="http://schemas.microsoft.com/office/drawing/2014/main" id="{E637332D-A18D-41F9-8FDD-D3F6CA10DF63}"/>
                </a:ext>
              </a:extLst>
            </p:cNvPr>
            <p:cNvSpPr txBox="1"/>
            <p:nvPr/>
          </p:nvSpPr>
          <p:spPr>
            <a:xfrm>
              <a:off x="4951673" y="5665331"/>
              <a:ext cx="1934817" cy="408167"/>
            </a:xfrm>
            <a:prstGeom prst="rect">
              <a:avLst/>
            </a:prstGeom>
            <a:noFill/>
          </p:spPr>
          <p:txBody>
            <a:bodyPr wrap="none" lIns="0" tIns="0" rIns="0" bIns="0" rtlCol="0">
              <a:noAutofit/>
            </a:bodyPr>
            <a:lstStyle/>
            <a:p>
              <a:pPr algn="ctr"/>
              <a:r>
                <a:rPr lang="es-MX" sz="2400" dirty="0" err="1">
                  <a:latin typeface="Helvetica Neue Light" charset="0"/>
                  <a:ea typeface="Helvetica Neue Light" charset="0"/>
                  <a:cs typeface="Helvetica Neue Light" charset="0"/>
                </a:rPr>
                <a:t>Distributed</a:t>
              </a:r>
              <a:endParaRPr lang="es-MX" sz="700" b="0" i="0" dirty="0">
                <a:latin typeface="Helvetica Neue Light" charset="0"/>
                <a:ea typeface="Helvetica Neue Light" charset="0"/>
                <a:cs typeface="Helvetica Neue Light" charset="0"/>
              </a:endParaRPr>
            </a:p>
          </p:txBody>
        </p:sp>
      </p:grpSp>
      <p:grpSp>
        <p:nvGrpSpPr>
          <p:cNvPr id="24" name="Grupo 23">
            <a:extLst>
              <a:ext uri="{FF2B5EF4-FFF2-40B4-BE49-F238E27FC236}">
                <a16:creationId xmlns:a16="http://schemas.microsoft.com/office/drawing/2014/main" id="{7540C1C5-520C-41C8-A728-EEF52921920B}"/>
              </a:ext>
            </a:extLst>
          </p:cNvPr>
          <p:cNvGrpSpPr/>
          <p:nvPr/>
        </p:nvGrpSpPr>
        <p:grpSpPr>
          <a:xfrm>
            <a:off x="3952461" y="4750932"/>
            <a:ext cx="1934817" cy="1322567"/>
            <a:chOff x="3108297" y="4750932"/>
            <a:chExt cx="1934817" cy="1322567"/>
          </a:xfrm>
        </p:grpSpPr>
        <p:pic>
          <p:nvPicPr>
            <p:cNvPr id="25" name="Gráfico 24" descr="Red">
              <a:extLst>
                <a:ext uri="{FF2B5EF4-FFF2-40B4-BE49-F238E27FC236}">
                  <a16:creationId xmlns:a16="http://schemas.microsoft.com/office/drawing/2014/main" id="{154A2CDD-C45D-4109-8718-06F500D99E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18506" y="4750932"/>
              <a:ext cx="914400" cy="914400"/>
            </a:xfrm>
            <a:prstGeom prst="rect">
              <a:avLst/>
            </a:prstGeom>
          </p:spPr>
        </p:pic>
        <p:sp>
          <p:nvSpPr>
            <p:cNvPr id="26" name="CuadroTexto 25">
              <a:extLst>
                <a:ext uri="{FF2B5EF4-FFF2-40B4-BE49-F238E27FC236}">
                  <a16:creationId xmlns:a16="http://schemas.microsoft.com/office/drawing/2014/main" id="{D1ABCBD2-CD98-4269-845A-EB253BE557BE}"/>
                </a:ext>
              </a:extLst>
            </p:cNvPr>
            <p:cNvSpPr txBox="1"/>
            <p:nvPr/>
          </p:nvSpPr>
          <p:spPr>
            <a:xfrm>
              <a:off x="3108297" y="5665332"/>
              <a:ext cx="1934817" cy="408167"/>
            </a:xfrm>
            <a:prstGeom prst="rect">
              <a:avLst/>
            </a:prstGeom>
            <a:noFill/>
          </p:spPr>
          <p:txBody>
            <a:bodyPr wrap="none" lIns="0" tIns="0" rIns="0" bIns="0" rtlCol="0">
              <a:noAutofit/>
            </a:bodyPr>
            <a:lstStyle/>
            <a:p>
              <a:pPr algn="ctr"/>
              <a:r>
                <a:rPr lang="es-MX" sz="2400" dirty="0" err="1">
                  <a:latin typeface="Helvetica Neue Light" charset="0"/>
                  <a:ea typeface="Helvetica Neue Light" charset="0"/>
                  <a:cs typeface="Helvetica Neue Light" charset="0"/>
                </a:rPr>
                <a:t>Shared</a:t>
              </a:r>
              <a:endParaRPr lang="es-MX" sz="700" b="0" i="0" dirty="0">
                <a:latin typeface="Helvetica Neue Light" charset="0"/>
                <a:ea typeface="Helvetica Neue Light" charset="0"/>
                <a:cs typeface="Helvetica Neue Light" charset="0"/>
              </a:endParaRPr>
            </a:p>
          </p:txBody>
        </p:sp>
      </p:grpSp>
    </p:spTree>
    <p:extLst>
      <p:ext uri="{BB962C8B-B14F-4D97-AF65-F5344CB8AC3E}">
        <p14:creationId xmlns:p14="http://schemas.microsoft.com/office/powerpoint/2010/main" val="1351674633"/>
      </p:ext>
    </p:extLst>
  </p:cSld>
  <p:clrMapOvr>
    <a:masterClrMapping/>
  </p:clrMapOvr>
</p:sld>
</file>

<file path=ppt/theme/theme1.xml><?xml version="1.0" encoding="utf-8"?>
<a:theme xmlns:a="http://schemas.openxmlformats.org/drawingml/2006/main" name="NearShore Theme">
  <a:themeElements>
    <a:clrScheme name="NearShore">
      <a:dk1>
        <a:sysClr val="windowText" lastClr="000000"/>
      </a:dk1>
      <a:lt1>
        <a:sysClr val="window" lastClr="FFFFFF"/>
      </a:lt1>
      <a:dk2>
        <a:srgbClr val="444444"/>
      </a:dk2>
      <a:lt2>
        <a:srgbClr val="E7E6E6"/>
      </a:lt2>
      <a:accent1>
        <a:srgbClr val="AC5254"/>
      </a:accent1>
      <a:accent2>
        <a:srgbClr val="FFAF3E"/>
      </a:accent2>
      <a:accent3>
        <a:srgbClr val="BE7E30"/>
      </a:accent3>
      <a:accent4>
        <a:srgbClr val="50C9ED"/>
      </a:accent4>
      <a:accent5>
        <a:srgbClr val="FFDD30"/>
      </a:accent5>
      <a:accent6>
        <a:srgbClr val="00CFB5"/>
      </a:accent6>
      <a:hlink>
        <a:srgbClr val="ED7D31"/>
      </a:hlink>
      <a:folHlink>
        <a:srgbClr val="954F72"/>
      </a:folHlink>
    </a:clrScheme>
    <a:fontScheme name="NearShore">
      <a:majorFont>
        <a:latin typeface="ITC Avant Garde Gothic LT"/>
        <a:ea typeface=""/>
        <a:cs typeface=""/>
      </a:majorFont>
      <a:minorFont>
        <a:latin typeface="Helvetica Neu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lIns="0" tIns="0" rIns="0" bIns="0" rtlCol="0">
        <a:noAutofit/>
      </a:bodyPr>
      <a:lstStyle>
        <a:defPPr>
          <a:defRPr sz="700" b="0" i="0" dirty="0" smtClean="0">
            <a:latin typeface="Helvetica Neue Light" charset="0"/>
            <a:ea typeface="Helvetica Neue Light" charset="0"/>
            <a:cs typeface="Helvetica Neue Light" charset="0"/>
          </a:defRPr>
        </a:defPPr>
      </a:lstStyle>
    </a:txDef>
  </a:objectDefaults>
  <a:extraClrSchemeLst/>
  <a:extLst>
    <a:ext uri="{05A4C25C-085E-4340-85A3-A5531E510DB2}">
      <thm15:themeFamily xmlns:thm15="http://schemas.microsoft.com/office/thememl/2012/main" name="nearshore_ppt_template_v4" id="{F90D7095-FE4B-490D-AB7F-9BC230E26F07}" vid="{9BED26E0-B0D5-4797-8EA3-4DB8E670BB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nearshore_ppt_template_v4 (1)</Template>
  <TotalTime>802</TotalTime>
  <Words>1408</Words>
  <Application>Microsoft Office PowerPoint</Application>
  <PresentationFormat>Widescreen</PresentationFormat>
  <Paragraphs>146</Paragraphs>
  <Slides>39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Calibri</vt:lpstr>
      <vt:lpstr>Helvetica Neue</vt:lpstr>
      <vt:lpstr>Helvetica Neue Light</vt:lpstr>
      <vt:lpstr>ITC Avant Garde Gothic Book</vt:lpstr>
      <vt:lpstr>ITC Avant Garde Gothic LT</vt:lpstr>
      <vt:lpstr>Wingdings</vt:lpstr>
      <vt:lpstr>NearShore Theme</vt:lpstr>
      <vt:lpstr>   Blockchain For Business</vt:lpstr>
      <vt:lpstr>Learning objectives</vt:lpstr>
      <vt:lpstr>By the end of this series, you will:</vt:lpstr>
      <vt:lpstr>What you won’t learn: How to get rich with Bitcoins and another cryptocurrencies. How to create your own cryptocurrency and get rich with it. Encrypt and decrypt things, hashing algorithms, etc</vt:lpstr>
      <vt:lpstr>Agenda</vt:lpstr>
      <vt:lpstr>PowerPoint Presentation</vt:lpstr>
      <vt:lpstr>PowerPoint Presentation</vt:lpstr>
      <vt:lpstr>What is Blockchain?</vt:lpstr>
      <vt:lpstr>PowerPoint Presentation</vt:lpstr>
      <vt:lpstr>How does it work?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Permissioned vs permissionless</vt:lpstr>
      <vt:lpstr>PowerPoint Presentation</vt:lpstr>
      <vt:lpstr>PowerPoint Presentation</vt:lpstr>
      <vt:lpstr>Why blockchain is important for business?</vt:lpstr>
      <vt:lpstr>PowerPoint Presentation</vt:lpstr>
      <vt:lpstr>PowerPoint Presentation</vt:lpstr>
      <vt:lpstr>Consensus</vt:lpstr>
      <vt:lpstr>PowerPoint Presentation</vt:lpstr>
      <vt:lpstr>PowerPoint Presentation</vt:lpstr>
      <vt:lpstr>PowerPoint Presentation</vt:lpstr>
      <vt:lpstr>When to use blockchain?</vt:lpstr>
      <vt:lpstr>When not to use blockchain?</vt:lpstr>
      <vt:lpstr>Benefits</vt:lpstr>
      <vt:lpstr>Use cases</vt:lpstr>
      <vt:lpstr>PowerPoint Presentation</vt:lpstr>
      <vt:lpstr>Challenges</vt:lpstr>
      <vt:lpstr>What’s next?</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 Professional Program Proposal</dc:title>
  <dc:creator>Francisco Javier Mejia Barrientos</dc:creator>
  <cp:lastModifiedBy>Moises Espejo Mena</cp:lastModifiedBy>
  <cp:revision>43</cp:revision>
  <dcterms:created xsi:type="dcterms:W3CDTF">2017-06-08T14:31:51Z</dcterms:created>
  <dcterms:modified xsi:type="dcterms:W3CDTF">2018-05-21T21:44:05Z</dcterms:modified>
</cp:coreProperties>
</file>